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F2C366-B7D6-1841-9259-7AA3A72EDC08}" v="11" dt="2024-02-08T15:36:32.9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6"/>
    <p:restoredTop sz="65170"/>
  </p:normalViewPr>
  <p:slideViewPr>
    <p:cSldViewPr snapToGrid="0">
      <p:cViewPr>
        <p:scale>
          <a:sx n="69" d="100"/>
          <a:sy n="69" d="100"/>
        </p:scale>
        <p:origin x="2832"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Lundvik" userId="019a758b-1970-4747-8591-d89c94ad0ef4" providerId="ADAL" clId="{ACF2C366-B7D6-1841-9259-7AA3A72EDC08}"/>
    <pc:docChg chg="modSld">
      <pc:chgData name="Peter Lundvik" userId="019a758b-1970-4747-8591-d89c94ad0ef4" providerId="ADAL" clId="{ACF2C366-B7D6-1841-9259-7AA3A72EDC08}" dt="2024-02-08T15:36:32.961" v="0" actId="14826"/>
      <pc:docMkLst>
        <pc:docMk/>
      </pc:docMkLst>
      <pc:sldChg chg="modSp">
        <pc:chgData name="Peter Lundvik" userId="019a758b-1970-4747-8591-d89c94ad0ef4" providerId="ADAL" clId="{ACF2C366-B7D6-1841-9259-7AA3A72EDC08}" dt="2024-02-08T15:36:32.961" v="0" actId="14826"/>
        <pc:sldMkLst>
          <pc:docMk/>
          <pc:sldMk cId="413904078" sldId="256"/>
        </pc:sldMkLst>
        <pc:picChg chg="mod">
          <ac:chgData name="Peter Lundvik" userId="019a758b-1970-4747-8591-d89c94ad0ef4" providerId="ADAL" clId="{ACF2C366-B7D6-1841-9259-7AA3A72EDC08}" dt="2024-02-08T15:36:32.961" v="0" actId="14826"/>
          <ac:picMkLst>
            <pc:docMk/>
            <pc:sldMk cId="413904078" sldId="256"/>
            <ac:picMk id="4" creationId="{FC15A495-C9F4-131B-260E-CE3E0902FED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82671F-F3E9-3A4C-AFB5-9BFA7795D7E4}" type="datetimeFigureOut">
              <a:rPr lang="sv-SE" smtClean="0"/>
              <a:t>2024-02-08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4E022C-472D-6E4F-B6E0-D04209E7988E}" type="slidenum">
              <a:rPr lang="sv-SE" smtClean="0"/>
              <a:t>‹#›</a:t>
            </a:fld>
            <a:endParaRPr lang="sv-SE"/>
          </a:p>
        </p:txBody>
      </p:sp>
    </p:spTree>
    <p:extLst>
      <p:ext uri="{BB962C8B-B14F-4D97-AF65-F5344CB8AC3E}">
        <p14:creationId xmlns:p14="http://schemas.microsoft.com/office/powerpoint/2010/main" val="1065390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84E022C-472D-6E4F-B6E0-D04209E7988E}" type="slidenum">
              <a:rPr lang="sv-SE" smtClean="0"/>
              <a:t>1</a:t>
            </a:fld>
            <a:endParaRPr lang="sv-SE"/>
          </a:p>
        </p:txBody>
      </p:sp>
    </p:spTree>
    <p:extLst>
      <p:ext uri="{BB962C8B-B14F-4D97-AF65-F5344CB8AC3E}">
        <p14:creationId xmlns:p14="http://schemas.microsoft.com/office/powerpoint/2010/main" val="1929237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 sammanfattning över spelets regler som du kan låta ligga uppe på skärmen under hela övningen.)</a:t>
            </a:r>
          </a:p>
        </p:txBody>
      </p:sp>
      <p:sp>
        <p:nvSpPr>
          <p:cNvPr id="4" name="Platshållare för bildnummer 3"/>
          <p:cNvSpPr>
            <a:spLocks noGrp="1"/>
          </p:cNvSpPr>
          <p:nvPr>
            <p:ph type="sldNum" sz="quarter" idx="5"/>
          </p:nvPr>
        </p:nvSpPr>
        <p:spPr/>
        <p:txBody>
          <a:bodyPr/>
          <a:lstStyle/>
          <a:p>
            <a:fld id="{084E022C-472D-6E4F-B6E0-D04209E7988E}" type="slidenum">
              <a:rPr lang="sv-SE" smtClean="0"/>
              <a:t>10</a:t>
            </a:fld>
            <a:endParaRPr lang="sv-SE"/>
          </a:p>
        </p:txBody>
      </p:sp>
    </p:spTree>
    <p:extLst>
      <p:ext uri="{BB962C8B-B14F-4D97-AF65-F5344CB8AC3E}">
        <p14:creationId xmlns:p14="http://schemas.microsoft.com/office/powerpoint/2010/main" val="1338806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2800" dirty="0">
                <a:effectLst/>
                <a:latin typeface="Times New Roman" panose="02020603050405020304" pitchFamily="18" charset="0"/>
              </a:rPr>
              <a:t>”Rädda viken!” är ett kortbaserat samarbetsspel byggt efter samma princip som </a:t>
            </a:r>
            <a:r>
              <a:rPr lang="sv-SE" sz="2800" dirty="0" err="1">
                <a:effectLst/>
                <a:latin typeface="Times New Roman" panose="02020603050405020304" pitchFamily="18" charset="0"/>
              </a:rPr>
              <a:t>escape</a:t>
            </a:r>
            <a:r>
              <a:rPr lang="sv-SE" sz="2800" dirty="0">
                <a:effectLst/>
                <a:latin typeface="Times New Roman" panose="02020603050405020304" pitchFamily="18" charset="0"/>
              </a:rPr>
              <a:t> </a:t>
            </a:r>
            <a:r>
              <a:rPr lang="sv-SE" sz="2800" dirty="0" err="1">
                <a:effectLst/>
                <a:latin typeface="Times New Roman" panose="02020603050405020304" pitchFamily="18" charset="0"/>
              </a:rPr>
              <a:t>room</a:t>
            </a:r>
            <a:r>
              <a:rPr lang="sv-SE" sz="2800" dirty="0">
                <a:effectLst/>
                <a:latin typeface="Times New Roman" panose="02020603050405020304" pitchFamily="18" charset="0"/>
              </a:rPr>
              <a:t>-äventyr. Genom pussel, utmaningar och samarbete går spelet ut på att, så snabbt som möjligt, återställa en övergödd havsvik i Östersjön. </a:t>
            </a:r>
          </a:p>
          <a:p>
            <a:pPr fontAlgn="base"/>
            <a:endParaRPr lang="sv-SE" sz="1800" dirty="0">
              <a:effectLst/>
              <a:latin typeface="Calibri" panose="020F0502020204030204" pitchFamily="34" charset="0"/>
              <a:ea typeface="Times New Roman" panose="02020603050405020304" pitchFamily="18" charset="0"/>
            </a:endParaRPr>
          </a:p>
          <a:p>
            <a:r>
              <a:rPr lang="sv-SE" sz="2800" dirty="0">
                <a:effectLst/>
                <a:latin typeface="Times New Roman" panose="02020603050405020304" pitchFamily="18" charset="0"/>
              </a:rPr>
              <a:t>Syftet med övningen är att få en uppfattning om vad övergödning är och hur det påverkar havsmiljön, och vad som kan göras lokalt för att komma åt problemet.</a:t>
            </a:r>
          </a:p>
          <a:p>
            <a:pPr fontAlgn="base"/>
            <a:r>
              <a:rPr lang="sv-SE" sz="1800" dirty="0">
                <a:effectLst/>
                <a:latin typeface="Calibri" panose="020F0502020204030204" pitchFamily="34" charset="0"/>
                <a:ea typeface="Times New Roman" panose="02020603050405020304" pitchFamily="18" charset="0"/>
              </a:rPr>
              <a:t> </a:t>
            </a:r>
            <a:endParaRPr lang="sv-SE" sz="1800" dirty="0">
              <a:effectLst/>
              <a:latin typeface="Times New Roman" panose="02020603050405020304" pitchFamily="18" charset="0"/>
              <a:ea typeface="Times New Roman" panose="02020603050405020304" pitchFamily="18" charset="0"/>
            </a:endParaRPr>
          </a:p>
          <a:p>
            <a:r>
              <a:rPr lang="sv-SE" sz="2800" dirty="0">
                <a:effectLst/>
                <a:latin typeface="Times New Roman" panose="02020603050405020304" pitchFamily="18" charset="0"/>
              </a:rPr>
              <a:t>Storyn är inspirerad av ett verkligt forskningsprojekt vid Stockholms universitets Östersjöcentrum.</a:t>
            </a:r>
          </a:p>
          <a:p>
            <a:pPr fontAlgn="base"/>
            <a:r>
              <a:rPr lang="sv-SE" sz="1800" dirty="0">
                <a:effectLst/>
                <a:latin typeface="Calibri" panose="020F0502020204030204" pitchFamily="34" charset="0"/>
                <a:ea typeface="Times New Roman" panose="02020603050405020304" pitchFamily="18" charset="0"/>
              </a:rPr>
              <a:t> </a:t>
            </a:r>
            <a:endParaRPr lang="sv-SE" sz="1800" dirty="0">
              <a:effectLst/>
              <a:latin typeface="Times New Roman" panose="02020603050405020304" pitchFamily="18"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Spelet består av en kortlek på 46 kort, en spelsajt och fyra platser runt om i klassrummet. </a:t>
            </a:r>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084E022C-472D-6E4F-B6E0-D04209E7988E}" type="slidenum">
              <a:rPr lang="sv-SE" smtClean="0"/>
              <a:t>2</a:t>
            </a:fld>
            <a:endParaRPr lang="sv-SE"/>
          </a:p>
        </p:txBody>
      </p:sp>
    </p:spTree>
    <p:extLst>
      <p:ext uri="{BB962C8B-B14F-4D97-AF65-F5344CB8AC3E}">
        <p14:creationId xmlns:p14="http://schemas.microsoft.com/office/powerpoint/2010/main" val="1054324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sz="1800" dirty="0">
                <a:effectLst/>
                <a:latin typeface="Calibri" panose="020F0502020204030204" pitchFamily="34" charset="0"/>
                <a:ea typeface="Times New Roman" panose="02020603050405020304" pitchFamily="18" charset="0"/>
              </a:rPr>
              <a:t>Spelet har ingen spelplan och inga tärningar, men under spelet kommer ni att plocka upp kort och komma till olika platser. Gömt på ett kort kan det finnas en eller flera siffror. Detta är nya kort ni ska ta upp. En del kort ska användas direkt och en del ska sparas till senare i spelet. </a:t>
            </a:r>
            <a:endParaRPr lang="sv-SE" sz="1800" dirty="0">
              <a:effectLst/>
              <a:latin typeface="Times New Roman" panose="02020603050405020304" pitchFamily="18"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 </a:t>
            </a:r>
            <a:endParaRPr lang="sv-SE" sz="1800" dirty="0">
              <a:effectLst/>
              <a:latin typeface="Times New Roman" panose="02020603050405020304" pitchFamily="18"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Viktigt: Titta inte på spelmaterialet innan ni startar spelet och håll kortleken vänd med siffersidan upp ända tills den ska användas. ”Spelet” säger till er när det är dags att ta upp ett kort.</a:t>
            </a:r>
            <a:endParaRPr lang="sv-SE" sz="1800" dirty="0">
              <a:effectLst/>
              <a:latin typeface="Times New Roman" panose="02020603050405020304" pitchFamily="18" charset="0"/>
              <a:ea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84E022C-472D-6E4F-B6E0-D04209E7988E}" type="slidenum">
              <a:rPr lang="sv-SE" smtClean="0"/>
              <a:t>3</a:t>
            </a:fld>
            <a:endParaRPr lang="sv-SE"/>
          </a:p>
        </p:txBody>
      </p:sp>
    </p:spTree>
    <p:extLst>
      <p:ext uri="{BB962C8B-B14F-4D97-AF65-F5344CB8AC3E}">
        <p14:creationId xmlns:p14="http://schemas.microsoft.com/office/powerpoint/2010/main" val="3763669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Times New Roman" panose="02020603050405020304" pitchFamily="18" charset="0"/>
              </a:rPr>
              <a:t>På en del kort finns det en röd droppe och på en del en grön e-kolv.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Times New Roman" panose="02020603050405020304" pitchFamily="18" charset="0"/>
              </a:rPr>
              <a:t>En röd droppe kan kombineras ihop med en grön e-kolv. Addera kortens nummer så leder de vidare till ett nytt kort. Tänk logiskt hur man kombinerar ihop saker i verkligheten. När två pusselbitar använts på rätt sätt kan ni rensa dessa kort ur spelet. </a:t>
            </a:r>
            <a:endParaRPr lang="sv-SE" sz="1800" dirty="0">
              <a:effectLst/>
              <a:latin typeface="Times New Roman" panose="02020603050405020304" pitchFamily="18" charset="0"/>
              <a:ea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084E022C-472D-6E4F-B6E0-D04209E7988E}" type="slidenum">
              <a:rPr lang="sv-SE" smtClean="0"/>
              <a:t>4</a:t>
            </a:fld>
            <a:endParaRPr lang="sv-SE"/>
          </a:p>
        </p:txBody>
      </p:sp>
    </p:spTree>
    <p:extLst>
      <p:ext uri="{BB962C8B-B14F-4D97-AF65-F5344CB8AC3E}">
        <p14:creationId xmlns:p14="http://schemas.microsoft.com/office/powerpoint/2010/main" val="4082735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rPr>
              <a:t>På en del kort finns det en symbol med ett gult kodlås. </a:t>
            </a:r>
            <a:r>
              <a:rPr lang="sv-SE" dirty="0">
                <a:effectLst/>
              </a:rPr>
              <a:t> </a:t>
            </a:r>
          </a:p>
          <a:p>
            <a:endParaRPr lang="sv-SE"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Times New Roman" panose="02020603050405020304" pitchFamily="18" charset="0"/>
              </a:rPr>
              <a:t>Ett kodlås innebär att det är en kluring som ska lösas på spelsajten. För att göra det klickar man på kodlås-knappen på skärmen och skriver in kortets nummer. Då presenteras utmaningen som man ska klara av. </a:t>
            </a:r>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084E022C-472D-6E4F-B6E0-D04209E7988E}" type="slidenum">
              <a:rPr lang="sv-SE" smtClean="0"/>
              <a:t>5</a:t>
            </a:fld>
            <a:endParaRPr lang="sv-SE"/>
          </a:p>
        </p:txBody>
      </p:sp>
    </p:spTree>
    <p:extLst>
      <p:ext uri="{BB962C8B-B14F-4D97-AF65-F5344CB8AC3E}">
        <p14:creationId xmlns:p14="http://schemas.microsoft.com/office/powerpoint/2010/main" val="2605121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r>
              <a:rPr lang="sv-SE" sz="1800" dirty="0">
                <a:effectLst/>
                <a:latin typeface="Calibri" panose="020F0502020204030204" pitchFamily="34" charset="0"/>
                <a:ea typeface="Times New Roman" panose="02020603050405020304" pitchFamily="18" charset="0"/>
              </a:rPr>
              <a:t>En stor del av spelet handlar om att ta reda på vad som är nästa uppgift och hur den ska lösas. </a:t>
            </a:r>
          </a:p>
          <a:p>
            <a:pPr fontAlgn="base"/>
            <a:endParaRPr lang="sv-SE" sz="1800" dirty="0">
              <a:effectLst/>
              <a:latin typeface="Calibri" panose="020F0502020204030204" pitchFamily="34"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Ta er tid att läsa igenom kort och undersöka ledtrådar noggrant och fundera vad nästa steg blir. </a:t>
            </a:r>
            <a:endParaRPr lang="sv-SE" sz="1800" dirty="0">
              <a:effectLst/>
              <a:latin typeface="Times New Roman" panose="02020603050405020304" pitchFamily="18"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 </a:t>
            </a:r>
            <a:endParaRPr lang="sv-SE" sz="1800" dirty="0">
              <a:effectLst/>
              <a:latin typeface="Times New Roman" panose="02020603050405020304" pitchFamily="18"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Några av platserna i spelet är utplacerade runt om i klassrummet, kom ihåg att ni kan besöka dessa om det behövs.</a:t>
            </a:r>
            <a:endParaRPr lang="sv-SE" sz="1800" dirty="0">
              <a:effectLst/>
              <a:latin typeface="Times New Roman" panose="02020603050405020304" pitchFamily="18"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 </a:t>
            </a:r>
            <a:endParaRPr lang="sv-SE" sz="1800" dirty="0">
              <a:effectLst/>
              <a:latin typeface="Times New Roman" panose="02020603050405020304" pitchFamily="18"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Tänk på att ni är en grupp så dela upp uppgifterna. Alla behöver inte läsa på alla kort.</a:t>
            </a:r>
            <a:endParaRPr lang="sv-SE" sz="1800" dirty="0">
              <a:effectLst/>
              <a:latin typeface="Times New Roman" panose="02020603050405020304" pitchFamily="18"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 </a:t>
            </a:r>
            <a:endParaRPr lang="sv-SE" sz="1800" dirty="0">
              <a:effectLst/>
              <a:latin typeface="Times New Roman" panose="02020603050405020304" pitchFamily="18" charset="0"/>
              <a:ea typeface="Times New Roman" panose="02020603050405020304" pitchFamily="18" charset="0"/>
            </a:endParaRPr>
          </a:p>
          <a:p>
            <a:pPr fontAlgn="base"/>
            <a:r>
              <a:rPr lang="sv-SE" sz="1800" dirty="0">
                <a:effectLst/>
                <a:latin typeface="Calibri" panose="020F0502020204030204" pitchFamily="34" charset="0"/>
                <a:ea typeface="Times New Roman" panose="02020603050405020304" pitchFamily="18" charset="0"/>
              </a:rPr>
              <a:t>Behöver ni hjälp kan ni fråga läraren efter ledtrådar.</a:t>
            </a:r>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084E022C-472D-6E4F-B6E0-D04209E7988E}" type="slidenum">
              <a:rPr lang="sv-SE" smtClean="0"/>
              <a:t>6</a:t>
            </a:fld>
            <a:endParaRPr lang="sv-SE"/>
          </a:p>
        </p:txBody>
      </p:sp>
    </p:spTree>
    <p:extLst>
      <p:ext uri="{BB962C8B-B14F-4D97-AF65-F5344CB8AC3E}">
        <p14:creationId xmlns:p14="http://schemas.microsoft.com/office/powerpoint/2010/main" val="1801966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2800" dirty="0">
                <a:effectLst/>
                <a:latin typeface="Times New Roman" panose="02020603050405020304" pitchFamily="18" charset="0"/>
              </a:rPr>
              <a:t>Spelet går på tid och gruppens speltid kommer att mätas. Om man skriver in koder fel kommer extra tid att läggas på timern.</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Spelet är slut när ni räddat havsviken från övergödning och får upp ett kort där det står.</a:t>
            </a:r>
          </a:p>
          <a:p>
            <a:endParaRPr lang="sv-SE" dirty="0"/>
          </a:p>
        </p:txBody>
      </p:sp>
      <p:sp>
        <p:nvSpPr>
          <p:cNvPr id="4" name="Platshållare för bildnummer 3"/>
          <p:cNvSpPr>
            <a:spLocks noGrp="1"/>
          </p:cNvSpPr>
          <p:nvPr>
            <p:ph type="sldNum" sz="quarter" idx="5"/>
          </p:nvPr>
        </p:nvSpPr>
        <p:spPr/>
        <p:txBody>
          <a:bodyPr/>
          <a:lstStyle/>
          <a:p>
            <a:fld id="{084E022C-472D-6E4F-B6E0-D04209E7988E}" type="slidenum">
              <a:rPr lang="sv-SE" smtClean="0"/>
              <a:t>7</a:t>
            </a:fld>
            <a:endParaRPr lang="sv-SE"/>
          </a:p>
        </p:txBody>
      </p:sp>
    </p:spTree>
    <p:extLst>
      <p:ext uri="{BB962C8B-B14F-4D97-AF65-F5344CB8AC3E}">
        <p14:creationId xmlns:p14="http://schemas.microsoft.com/office/powerpoint/2010/main" val="3816987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Sätt er i grupper om 4 personer (3-5 personer per grupp funkar också).</a:t>
            </a: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fontAlgn="base"/>
            <a:r>
              <a:rPr lang="sv-SE" sz="1800" b="1" dirty="0">
                <a:effectLst/>
                <a:latin typeface="Calibri" panose="020F0502020204030204" pitchFamily="34" charset="0"/>
                <a:ea typeface="Times New Roman" panose="02020603050405020304" pitchFamily="18" charset="0"/>
              </a:rPr>
              <a:t>Utrustning som behövs: </a:t>
            </a:r>
            <a:endParaRPr lang="sv-SE" sz="18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sv-SE" sz="1800" dirty="0">
                <a:effectLst/>
                <a:latin typeface="Calibri" panose="020F0502020204030204" pitchFamily="34" charset="0"/>
                <a:ea typeface="Times New Roman" panose="02020603050405020304" pitchFamily="18" charset="0"/>
              </a:rPr>
              <a:t>en bärbar dator eller en surfplatta med Internetuppkoppling och ljud (en dator per grupp och alla behöver se datorn). </a:t>
            </a:r>
            <a:endParaRPr lang="sv-SE" sz="18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sv-SE" sz="1800" dirty="0">
                <a:effectLst/>
                <a:latin typeface="Calibri" panose="020F0502020204030204" pitchFamily="34" charset="0"/>
                <a:ea typeface="Times New Roman" panose="02020603050405020304" pitchFamily="18" charset="0"/>
              </a:rPr>
              <a:t>en mobiltelefon</a:t>
            </a:r>
            <a:endParaRPr lang="sv-SE" sz="1800" dirty="0">
              <a:effectLst/>
              <a:latin typeface="Times New Roman" panose="02020603050405020304" pitchFamily="18" charset="0"/>
              <a:ea typeface="Times New Roman" panose="02020603050405020304" pitchFamily="18" charset="0"/>
            </a:endParaRPr>
          </a:p>
          <a:p>
            <a:pPr marL="342900" lvl="0" indent="-342900" fontAlgn="base">
              <a:buFont typeface="Symbol" pitchFamily="2" charset="2"/>
              <a:buChar char=""/>
            </a:pPr>
            <a:r>
              <a:rPr lang="sv-SE" sz="1800" dirty="0">
                <a:effectLst/>
                <a:latin typeface="Calibri" panose="020F0502020204030204" pitchFamily="34" charset="0"/>
                <a:ea typeface="Calibri" panose="020F0502020204030204" pitchFamily="34" charset="0"/>
              </a:rPr>
              <a:t>papper och penna</a:t>
            </a:r>
            <a:r>
              <a:rPr lang="sv-SE" dirty="0">
                <a:effectLst/>
              </a:rPr>
              <a:t> </a:t>
            </a:r>
            <a:endParaRPr lang="sv-SE" dirty="0"/>
          </a:p>
        </p:txBody>
      </p:sp>
      <p:sp>
        <p:nvSpPr>
          <p:cNvPr id="4" name="Platshållare för bildnummer 3"/>
          <p:cNvSpPr>
            <a:spLocks noGrp="1"/>
          </p:cNvSpPr>
          <p:nvPr>
            <p:ph type="sldNum" sz="quarter" idx="5"/>
          </p:nvPr>
        </p:nvSpPr>
        <p:spPr/>
        <p:txBody>
          <a:bodyPr/>
          <a:lstStyle/>
          <a:p>
            <a:fld id="{084E022C-472D-6E4F-B6E0-D04209E7988E}" type="slidenum">
              <a:rPr lang="sv-SE" smtClean="0"/>
              <a:t>8</a:t>
            </a:fld>
            <a:endParaRPr lang="sv-SE"/>
          </a:p>
        </p:txBody>
      </p:sp>
    </p:spTree>
    <p:extLst>
      <p:ext uri="{BB962C8B-B14F-4D97-AF65-F5344CB8AC3E}">
        <p14:creationId xmlns:p14="http://schemas.microsoft.com/office/powerpoint/2010/main" val="600293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 in på spelsajten </a:t>
            </a:r>
            <a:r>
              <a:rPr lang="sv-SE" dirty="0" err="1"/>
              <a:t>raddaviken.se</a:t>
            </a:r>
            <a:r>
              <a:rPr lang="sv-SE" dirty="0"/>
              <a:t>.</a:t>
            </a:r>
          </a:p>
        </p:txBody>
      </p:sp>
      <p:sp>
        <p:nvSpPr>
          <p:cNvPr id="4" name="Platshållare för bildnummer 3"/>
          <p:cNvSpPr>
            <a:spLocks noGrp="1"/>
          </p:cNvSpPr>
          <p:nvPr>
            <p:ph type="sldNum" sz="quarter" idx="5"/>
          </p:nvPr>
        </p:nvSpPr>
        <p:spPr/>
        <p:txBody>
          <a:bodyPr/>
          <a:lstStyle/>
          <a:p>
            <a:fld id="{084E022C-472D-6E4F-B6E0-D04209E7988E}" type="slidenum">
              <a:rPr lang="sv-SE" smtClean="0"/>
              <a:t>9</a:t>
            </a:fld>
            <a:endParaRPr lang="sv-SE"/>
          </a:p>
        </p:txBody>
      </p:sp>
    </p:spTree>
    <p:extLst>
      <p:ext uri="{BB962C8B-B14F-4D97-AF65-F5344CB8AC3E}">
        <p14:creationId xmlns:p14="http://schemas.microsoft.com/office/powerpoint/2010/main" val="712067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3F887D-DA32-932C-0F4E-6AF885A8A3E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1AA9540-26FE-C248-A23F-080936EA9B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1BE6911-102C-E4E8-3CF6-12E10FF17640}"/>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5" name="Platshållare för sidfot 4">
            <a:extLst>
              <a:ext uri="{FF2B5EF4-FFF2-40B4-BE49-F238E27FC236}">
                <a16:creationId xmlns:a16="http://schemas.microsoft.com/office/drawing/2014/main" id="{F4DF760E-712D-ABAB-F063-CC79569944B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F301989-C087-A80D-A240-1CCEE22C0C03}"/>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2908983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FCDDAC-CA1B-025A-5F0A-D5C6251B7A4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43010CF-2FB3-D52E-2FB8-23C0B9ABAE6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BCB6736-0167-7AA9-3879-538F1F4E5F5F}"/>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5" name="Platshållare för sidfot 4">
            <a:extLst>
              <a:ext uri="{FF2B5EF4-FFF2-40B4-BE49-F238E27FC236}">
                <a16:creationId xmlns:a16="http://schemas.microsoft.com/office/drawing/2014/main" id="{9DE2DF66-C61C-D0A2-5064-EAC65F82334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E94A12D-089A-D86D-3238-31CB63EA8864}"/>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1684837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9A06914F-4A5C-5D63-6128-213976C87A7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BA38BA6-354A-03C8-739C-4E879DEA71D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7CA2AD9-9E1D-D7EE-4D18-76C6B305F225}"/>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5" name="Platshållare för sidfot 4">
            <a:extLst>
              <a:ext uri="{FF2B5EF4-FFF2-40B4-BE49-F238E27FC236}">
                <a16:creationId xmlns:a16="http://schemas.microsoft.com/office/drawing/2014/main" id="{B95F0CF0-0123-E86D-94DE-E291982F637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843166B-26A7-7A17-8F17-65DFD9F39ECC}"/>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3619031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9A0571-EF10-4B29-F1AF-079973EECC3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DBE80D9-C23F-2E3E-0E82-D294E9E8858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05BC153-AE63-E0AF-BC2C-FA0A836B01FB}"/>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5" name="Platshållare för sidfot 4">
            <a:extLst>
              <a:ext uri="{FF2B5EF4-FFF2-40B4-BE49-F238E27FC236}">
                <a16:creationId xmlns:a16="http://schemas.microsoft.com/office/drawing/2014/main" id="{3B29AEF1-39F8-068D-0259-C8F7B92FC7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3FC832F-B8E5-E65F-BCE1-D123C6D578D0}"/>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3580042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93EB0B-E373-1CBE-A6B3-2954ADAFE223}"/>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07D4DAC-B215-AFDD-CD0A-E9C3039361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86FB933-AD8A-C035-B520-948D032114F5}"/>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5" name="Platshållare för sidfot 4">
            <a:extLst>
              <a:ext uri="{FF2B5EF4-FFF2-40B4-BE49-F238E27FC236}">
                <a16:creationId xmlns:a16="http://schemas.microsoft.com/office/drawing/2014/main" id="{5C7E1159-AFAB-5B20-B2AC-46A9F27C2F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B113DFC-54E0-D0FF-D5AB-4A9239996083}"/>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2369122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50CC1C-09BA-C310-05DA-BBAEE37B712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463CA38-7876-A116-BABA-8A3B0475CFD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27BFA2F-2829-3CFF-A34B-6654FC89592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135FD00-109A-CB34-F32E-9474F5B92921}"/>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6" name="Platshållare för sidfot 5">
            <a:extLst>
              <a:ext uri="{FF2B5EF4-FFF2-40B4-BE49-F238E27FC236}">
                <a16:creationId xmlns:a16="http://schemas.microsoft.com/office/drawing/2014/main" id="{70A19B05-2ADC-EE0A-EEF2-AE350C3F46C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1226BBD-D22A-9D7D-2E38-16F9FDDF7C3A}"/>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663637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B5FEC3-5D67-5306-C6E1-FE258CA15DC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8C9F541-38BD-5EA3-9D91-BE4077DEF6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270C397-7D0E-85F0-6EFF-F7E7C120ABA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EF4A6291-562D-9039-7263-40477273C2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FFAD6AE-CB61-31A4-77B4-846E982C65B4}"/>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FF31EA8-D1D5-C9BD-5723-808A7D1F70CC}"/>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8" name="Platshållare för sidfot 7">
            <a:extLst>
              <a:ext uri="{FF2B5EF4-FFF2-40B4-BE49-F238E27FC236}">
                <a16:creationId xmlns:a16="http://schemas.microsoft.com/office/drawing/2014/main" id="{4B0296D1-5D05-5B6F-BBC9-010C0B45CF6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18BA6BD-B5F4-A8D0-065E-8B8BFADAD5CD}"/>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125100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BB21EB-0770-C870-FF58-0E94C2551B6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0B7B763-DBDA-46F2-30EC-A2BD2954812B}"/>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4" name="Platshållare för sidfot 3">
            <a:extLst>
              <a:ext uri="{FF2B5EF4-FFF2-40B4-BE49-F238E27FC236}">
                <a16:creationId xmlns:a16="http://schemas.microsoft.com/office/drawing/2014/main" id="{E2B2CF11-6D3D-130E-C4FF-3C2586F1FF74}"/>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E2EB4CB-C2F2-3A74-F261-663940D88CF7}"/>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161011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4958998-EBA8-7C7D-7DF4-F1B9F381AEA2}"/>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3" name="Platshållare för sidfot 2">
            <a:extLst>
              <a:ext uri="{FF2B5EF4-FFF2-40B4-BE49-F238E27FC236}">
                <a16:creationId xmlns:a16="http://schemas.microsoft.com/office/drawing/2014/main" id="{40794A8F-621C-2D7B-A487-1307732747D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CD9FF7F0-A55A-3B10-E6EE-0FD83C700F7D}"/>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3519230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CC40A2C-E946-ADB7-81EC-950516BB905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A06D0F5-38BD-4B99-B239-6530E4D075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8E44655-15F9-BA67-C2A6-B7D3A9B1AC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7243760-F49E-0D8B-A735-5D8343F3D19F}"/>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6" name="Platshållare för sidfot 5">
            <a:extLst>
              <a:ext uri="{FF2B5EF4-FFF2-40B4-BE49-F238E27FC236}">
                <a16:creationId xmlns:a16="http://schemas.microsoft.com/office/drawing/2014/main" id="{ED5FDE4F-84B5-84EB-6C01-72998EEFB97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F5B707A-0D93-618E-768C-C4BF22ADAFC5}"/>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861860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9EE414-02B9-7337-EE5D-A33D55DA173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8555A25B-0A12-0618-9488-3C0F54199E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E7DAB212-E257-E64E-3A80-79ED91AB1A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DCCD074-B821-EA7A-2A73-E9E09A6A0933}"/>
              </a:ext>
            </a:extLst>
          </p:cNvPr>
          <p:cNvSpPr>
            <a:spLocks noGrp="1"/>
          </p:cNvSpPr>
          <p:nvPr>
            <p:ph type="dt" sz="half" idx="10"/>
          </p:nvPr>
        </p:nvSpPr>
        <p:spPr/>
        <p:txBody>
          <a:bodyPr/>
          <a:lstStyle/>
          <a:p>
            <a:fld id="{4E2B57B4-7C21-774D-A5EB-78105B60BA32}" type="datetimeFigureOut">
              <a:rPr lang="sv-SE" smtClean="0"/>
              <a:t>2024-02-08</a:t>
            </a:fld>
            <a:endParaRPr lang="sv-SE"/>
          </a:p>
        </p:txBody>
      </p:sp>
      <p:sp>
        <p:nvSpPr>
          <p:cNvPr id="6" name="Platshållare för sidfot 5">
            <a:extLst>
              <a:ext uri="{FF2B5EF4-FFF2-40B4-BE49-F238E27FC236}">
                <a16:creationId xmlns:a16="http://schemas.microsoft.com/office/drawing/2014/main" id="{80726D18-77AA-097D-2740-E4BC0936C7F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7439498-CC8A-F24F-BFDF-D2E2A71BE3C6}"/>
              </a:ext>
            </a:extLst>
          </p:cNvPr>
          <p:cNvSpPr>
            <a:spLocks noGrp="1"/>
          </p:cNvSpPr>
          <p:nvPr>
            <p:ph type="sldNum" sz="quarter" idx="12"/>
          </p:nvPr>
        </p:nvSpPr>
        <p:spPr/>
        <p:txBody>
          <a:bodyPr/>
          <a:lstStyle/>
          <a:p>
            <a:fld id="{FF31979C-EAB0-0F48-BA51-E42B6B43DE17}" type="slidenum">
              <a:rPr lang="sv-SE" smtClean="0"/>
              <a:t>‹#›</a:t>
            </a:fld>
            <a:endParaRPr lang="sv-SE"/>
          </a:p>
        </p:txBody>
      </p:sp>
    </p:spTree>
    <p:extLst>
      <p:ext uri="{BB962C8B-B14F-4D97-AF65-F5344CB8AC3E}">
        <p14:creationId xmlns:p14="http://schemas.microsoft.com/office/powerpoint/2010/main" val="3233732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3D1C767-8095-B779-FCED-FFF88E469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14541F8-B28B-0486-2649-6C3D2BA3F0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7A49D8E-DA55-D406-E09F-8E06E2AAE0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2B57B4-7C21-774D-A5EB-78105B60BA32}" type="datetimeFigureOut">
              <a:rPr lang="sv-SE" smtClean="0"/>
              <a:t>2024-02-08</a:t>
            </a:fld>
            <a:endParaRPr lang="sv-SE"/>
          </a:p>
        </p:txBody>
      </p:sp>
      <p:sp>
        <p:nvSpPr>
          <p:cNvPr id="5" name="Platshållare för sidfot 4">
            <a:extLst>
              <a:ext uri="{FF2B5EF4-FFF2-40B4-BE49-F238E27FC236}">
                <a16:creationId xmlns:a16="http://schemas.microsoft.com/office/drawing/2014/main" id="{A9E710BF-A111-4C4D-57AB-E5BA0D0AE4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50A9F208-A741-C5EA-10A8-5D818E4ABB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31979C-EAB0-0F48-BA51-E42B6B43DE17}" type="slidenum">
              <a:rPr lang="sv-SE" smtClean="0"/>
              <a:t>‹#›</a:t>
            </a:fld>
            <a:endParaRPr lang="sv-SE"/>
          </a:p>
        </p:txBody>
      </p:sp>
    </p:spTree>
    <p:extLst>
      <p:ext uri="{BB962C8B-B14F-4D97-AF65-F5344CB8AC3E}">
        <p14:creationId xmlns:p14="http://schemas.microsoft.com/office/powerpoint/2010/main" val="2468350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C15A495-C9F4-131B-260E-CE3E0902FED4}"/>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413904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06503BA-3200-959C-D915-12351CFBE6C1}"/>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832378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5D45386-D6FA-EF7B-873F-64065CA2B646}"/>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705439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D3CCEA73-25A5-1EE4-A3B4-DE4B25FA5119}"/>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334070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969EF025-4D26-A3BB-F34E-ECFD89215FED}"/>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262411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F8E5EB3-542F-7AEB-CA90-6A46C751A708}"/>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89160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AA194048-55A3-1AE7-24E9-5AE072DE9FDF}"/>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916801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C8BE1B95-36DB-64AF-392A-4E5256682177}"/>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753633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7528BC8-C381-9B69-C546-7B821033275E}"/>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82846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758D6C4-5E93-AD10-3E6F-D98ABDC9A5A1}"/>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18374334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2f0d98b-3e1b-45be-9fdb-9d87c6ee8eaf">
      <Terms xmlns="http://schemas.microsoft.com/office/infopath/2007/PartnerControls"/>
    </lcf76f155ced4ddcb4097134ff3c332f>
    <TaxCatchAll xmlns="531782a8-56d6-4c15-b386-1db1e4e2f53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22F737DD6A4E8C4DAD2EC844A18F4A5F" ma:contentTypeVersion="19" ma:contentTypeDescription="Skapa ett nytt dokument." ma:contentTypeScope="" ma:versionID="6438f2d4f44d18bf29160e5d4bcbe3d3">
  <xsd:schema xmlns:xsd="http://www.w3.org/2001/XMLSchema" xmlns:xs="http://www.w3.org/2001/XMLSchema" xmlns:p="http://schemas.microsoft.com/office/2006/metadata/properties" xmlns:ns2="92f0d98b-3e1b-45be-9fdb-9d87c6ee8eaf" xmlns:ns3="531782a8-56d6-4c15-b386-1db1e4e2f53e" targetNamespace="http://schemas.microsoft.com/office/2006/metadata/properties" ma:root="true" ma:fieldsID="0ef610591ebc6782875f0457c5effd1c" ns2:_="" ns3:_="">
    <xsd:import namespace="92f0d98b-3e1b-45be-9fdb-9d87c6ee8eaf"/>
    <xsd:import namespace="531782a8-56d6-4c15-b386-1db1e4e2f5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0d98b-3e1b-45be-9fdb-9d87c6ee8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hidden="true"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7fc75cc7-a35a-460a-8f27-7492171721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1782a8-56d6-4c15-b386-1db1e4e2f53e" elementFormDefault="qualified">
    <xsd:import namespace="http://schemas.microsoft.com/office/2006/documentManagement/types"/>
    <xsd:import namespace="http://schemas.microsoft.com/office/infopath/2007/PartnerControls"/>
    <xsd:element name="SharedWithUsers" ma:index="16" nillable="true" ma:displayName="Dela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hidden="true" ma:internalName="SharedWithDetails" ma:readOnly="true">
      <xsd:simpleType>
        <xsd:restriction base="dms:Note"/>
      </xsd:simpleType>
    </xsd:element>
    <xsd:element name="TaxCatchAll" ma:index="23" nillable="true" ma:displayName="Taxonomy Catch All Column" ma:hidden="true" ma:list="{95356929-1bfc-42b7-800c-f4862227a496}" ma:internalName="TaxCatchAll" ma:readOnly="false" ma:showField="CatchAllData" ma:web="531782a8-56d6-4c15-b386-1db1e4e2f5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3FBD56C-0957-4538-B81E-1ABD6C8BBF83}">
  <ds:schemaRefs>
    <ds:schemaRef ds:uri="http://purl.org/dc/dcmitype/"/>
    <ds:schemaRef ds:uri="http://purl.org/dc/terms/"/>
    <ds:schemaRef ds:uri="http://schemas.microsoft.com/office/2006/metadata/properties"/>
    <ds:schemaRef ds:uri="http://www.w3.org/XML/1998/namespace"/>
    <ds:schemaRef ds:uri="http://schemas.microsoft.com/office/infopath/2007/PartnerControls"/>
    <ds:schemaRef ds:uri="531782a8-56d6-4c15-b386-1db1e4e2f53e"/>
    <ds:schemaRef ds:uri="http://purl.org/dc/elements/1.1/"/>
    <ds:schemaRef ds:uri="http://schemas.microsoft.com/office/2006/documentManagement/types"/>
    <ds:schemaRef ds:uri="http://schemas.openxmlformats.org/package/2006/metadata/core-properties"/>
    <ds:schemaRef ds:uri="92f0d98b-3e1b-45be-9fdb-9d87c6ee8eaf"/>
  </ds:schemaRefs>
</ds:datastoreItem>
</file>

<file path=customXml/itemProps2.xml><?xml version="1.0" encoding="utf-8"?>
<ds:datastoreItem xmlns:ds="http://schemas.openxmlformats.org/officeDocument/2006/customXml" ds:itemID="{0EA1C4DF-354E-433C-AB3E-EA8908404C47}">
  <ds:schemaRefs>
    <ds:schemaRef ds:uri="http://schemas.microsoft.com/sharepoint/v3/contenttype/forms"/>
  </ds:schemaRefs>
</ds:datastoreItem>
</file>

<file path=customXml/itemProps3.xml><?xml version="1.0" encoding="utf-8"?>
<ds:datastoreItem xmlns:ds="http://schemas.openxmlformats.org/officeDocument/2006/customXml" ds:itemID="{22CAE2D1-F81A-4350-BB6F-75DC973061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f0d98b-3e1b-45be-9fdb-9d87c6ee8eaf"/>
    <ds:schemaRef ds:uri="531782a8-56d6-4c15-b386-1db1e4e2f5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57</TotalTime>
  <Words>541</Words>
  <Application>Microsoft Macintosh PowerPoint</Application>
  <PresentationFormat>Bredbild</PresentationFormat>
  <Paragraphs>46</Paragraphs>
  <Slides>10</Slides>
  <Notes>10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10</vt:i4>
      </vt:variant>
    </vt:vector>
  </HeadingPairs>
  <TitlesOfParts>
    <vt:vector size="16" baseType="lpstr">
      <vt:lpstr>Arial</vt:lpstr>
      <vt:lpstr>Calibri</vt:lpstr>
      <vt:lpstr>Calibri Light</vt:lpstr>
      <vt:lpstr>Symbol</vt:lpstr>
      <vt:lpstr>Times New Roman</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Lundvik</dc:creator>
  <cp:lastModifiedBy>Peter Lundvik</cp:lastModifiedBy>
  <cp:revision>3</cp:revision>
  <dcterms:created xsi:type="dcterms:W3CDTF">2023-10-24T06:39:54Z</dcterms:created>
  <dcterms:modified xsi:type="dcterms:W3CDTF">2024-02-08T15:36:34Z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0x01010022F737DD6A4E8C4DAD2EC844A18F4A5F</vt:lpwstr>
  </property>
  <property fmtid="{D5CDD505-2E9C-101B-9397-08002B2CF9AE}" pid="3" name="MediaServiceImageTags">
    <vt:lpwstr/>
  </property>
</Properties>
</file>