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70" r:id="rId2"/>
    <p:sldMasterId id="2147483679" r:id="rId3"/>
    <p:sldMasterId id="2147483695" r:id="rId4"/>
  </p:sldMasterIdLst>
  <p:notesMasterIdLst>
    <p:notesMasterId r:id="rId17"/>
  </p:notesMasterIdLst>
  <p:sldIdLst>
    <p:sldId id="256" r:id="rId5"/>
    <p:sldId id="257" r:id="rId6"/>
    <p:sldId id="258" r:id="rId7"/>
    <p:sldId id="2147470875" r:id="rId8"/>
    <p:sldId id="2147470874" r:id="rId9"/>
    <p:sldId id="259" r:id="rId10"/>
    <p:sldId id="2147470876" r:id="rId11"/>
    <p:sldId id="2147470877" r:id="rId12"/>
    <p:sldId id="2147470870" r:id="rId13"/>
    <p:sldId id="2147470868" r:id="rId14"/>
    <p:sldId id="2147470869" r:id="rId15"/>
    <p:sldId id="2147470871" r:id="rId16"/>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329" autoAdjust="0"/>
    <p:restoredTop sz="94704"/>
  </p:normalViewPr>
  <p:slideViewPr>
    <p:cSldViewPr>
      <p:cViewPr varScale="1">
        <p:scale>
          <a:sx n="120" d="100"/>
          <a:sy n="120" d="100"/>
        </p:scale>
        <p:origin x="2600"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100B7E-7A17-47E8-A5AB-33071C0C8AAA}" type="datetimeFigureOut">
              <a:rPr lang="sv-SE" smtClean="0"/>
              <a:pPr/>
              <a:t>2025-12-15</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264AB5-3208-46EB-A2CB-53BA67DEFF15}" type="slidenum">
              <a:rPr lang="sv-SE" smtClean="0"/>
              <a:pPr/>
              <a:t>‹#›</a:t>
            </a:fld>
            <a:endParaRPr lang="sv-SE"/>
          </a:p>
        </p:txBody>
      </p:sp>
    </p:spTree>
    <p:extLst>
      <p:ext uri="{BB962C8B-B14F-4D97-AF65-F5344CB8AC3E}">
        <p14:creationId xmlns:p14="http://schemas.microsoft.com/office/powerpoint/2010/main" val="76099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BCD70397-FC84-4FF9-BE06-852D536A149A}"/>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r="8889" b="19153"/>
          <a:stretch/>
        </p:blipFill>
        <p:spPr>
          <a:xfrm>
            <a:off x="1524077" y="2246681"/>
            <a:ext cx="7619923" cy="4611319"/>
          </a:xfrm>
          <a:prstGeom prst="rect">
            <a:avLst/>
          </a:prstGeom>
        </p:spPr>
      </p:pic>
      <p:sp>
        <p:nvSpPr>
          <p:cNvPr id="2" name="Rubrik 1"/>
          <p:cNvSpPr>
            <a:spLocks noGrp="1"/>
          </p:cNvSpPr>
          <p:nvPr>
            <p:ph type="ctrTitle"/>
          </p:nvPr>
        </p:nvSpPr>
        <p:spPr>
          <a:xfrm>
            <a:off x="1008000" y="2437200"/>
            <a:ext cx="7452432" cy="1425600"/>
          </a:xfrm>
        </p:spPr>
        <p:txBody>
          <a:bodyPr lIns="72000" tIns="36000" rIns="72000" bIns="36000" anchor="ctr" anchorCtr="0">
            <a:noAutofit/>
          </a:bodyPr>
          <a:lstStyle>
            <a:lvl1pPr algn="l">
              <a:defRPr sz="4700" b="0">
                <a:latin typeface="+mj-lt"/>
                <a:ea typeface="Verdana" pitchFamily="34" charset="0"/>
                <a:cs typeface="Calibri" panose="020F0502020204030204" pitchFamily="34" charset="0"/>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008000" y="3859200"/>
            <a:ext cx="7452432" cy="1166400"/>
          </a:xfrm>
        </p:spPr>
        <p:txBody>
          <a:bodyPr>
            <a:normAutofit/>
          </a:bodyPr>
          <a:lstStyle>
            <a:lvl1pPr marL="0" indent="0" algn="l">
              <a:lnSpc>
                <a:spcPts val="2900"/>
              </a:lnSpc>
              <a:spcBef>
                <a:spcPts val="480"/>
              </a:spcBef>
              <a:buNone/>
              <a:defRPr sz="2400">
                <a:solidFill>
                  <a:schemeClr val="accent1"/>
                </a:solidFill>
                <a:latin typeface="+mj-lt"/>
                <a:ea typeface="Verdana"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lvl1pPr>
              <a:defRPr/>
            </a:lvl1pPr>
          </a:lstStyle>
          <a:p>
            <a:r>
              <a:rPr lang="sv-SE" dirty="0"/>
              <a:t>Klicka här för att ändra format</a:t>
            </a:r>
          </a:p>
        </p:txBody>
      </p:sp>
      <p:sp>
        <p:nvSpPr>
          <p:cNvPr id="3" name="Platshållare för innehåll 2"/>
          <p:cNvSpPr>
            <a:spLocks noGrp="1"/>
          </p:cNvSpPr>
          <p:nvPr>
            <p:ph idx="1"/>
          </p:nvPr>
        </p:nvSpPr>
        <p:spPr/>
        <p:txBody>
          <a:bodyPr/>
          <a:lstStyle>
            <a:lvl1pPr>
              <a:defRPr/>
            </a:lvl1pPr>
            <a:lvl2pPr>
              <a:defRPr/>
            </a:lvl2pPr>
            <a:lvl3pPr>
              <a:defRPr/>
            </a:lvl3pPr>
            <a:lvl4pPr>
              <a:defRPr/>
            </a:lvl4pPr>
            <a:lvl5pPr>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a:extLst>
              <a:ext uri="{FF2B5EF4-FFF2-40B4-BE49-F238E27FC236}">
                <a16:creationId xmlns:a16="http://schemas.microsoft.com/office/drawing/2014/main" id="{68C9338B-BA3F-4457-A221-F10F91ED1B1E}"/>
              </a:ext>
            </a:extLst>
          </p:cNvPr>
          <p:cNvSpPr>
            <a:spLocks noGrp="1"/>
          </p:cNvSpPr>
          <p:nvPr>
            <p:ph type="dt" sz="half" idx="10"/>
          </p:nvPr>
        </p:nvSpPr>
        <p:spPr/>
        <p:txBody>
          <a:bodyPr/>
          <a:lstStyle/>
          <a:p>
            <a:fld id="{A687D74A-1916-460C-B3DD-EC96D2648A48}" type="datetime1">
              <a:rPr lang="sv-SE" smtClean="0"/>
              <a:t>2025-12-15</a:t>
            </a:fld>
            <a:endParaRPr lang="sv-SE" dirty="0"/>
          </a:p>
        </p:txBody>
      </p:sp>
      <p:sp>
        <p:nvSpPr>
          <p:cNvPr id="8" name="Platshållare för sidfot 7">
            <a:extLst>
              <a:ext uri="{FF2B5EF4-FFF2-40B4-BE49-F238E27FC236}">
                <a16:creationId xmlns:a16="http://schemas.microsoft.com/office/drawing/2014/main" id="{D89E4C93-935A-425D-B790-08C49A0D4289}"/>
              </a:ext>
            </a:extLst>
          </p:cNvPr>
          <p:cNvSpPr>
            <a:spLocks noGrp="1"/>
          </p:cNvSpPr>
          <p:nvPr>
            <p:ph type="ftr" sz="quarter" idx="11"/>
          </p:nvPr>
        </p:nvSpPr>
        <p:spPr/>
        <p:txBody>
          <a:bodyPr/>
          <a:lstStyle/>
          <a:p>
            <a:r>
              <a:rPr lang="sv-SE"/>
              <a:t>/Namn Namn, Institution eller liknande</a:t>
            </a:r>
            <a:endParaRPr lang="sv-SE" dirty="0"/>
          </a:p>
        </p:txBody>
      </p:sp>
      <p:sp>
        <p:nvSpPr>
          <p:cNvPr id="9" name="Platshållare för bildnummer 8">
            <a:extLst>
              <a:ext uri="{FF2B5EF4-FFF2-40B4-BE49-F238E27FC236}">
                <a16:creationId xmlns:a16="http://schemas.microsoft.com/office/drawing/2014/main" id="{7D785A16-9E64-4DEB-ABC9-61C331BE46AD}"/>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ubrikbild tre delar">
    <p:spTree>
      <p:nvGrpSpPr>
        <p:cNvPr id="1" name=""/>
        <p:cNvGrpSpPr/>
        <p:nvPr/>
      </p:nvGrpSpPr>
      <p:grpSpPr>
        <a:xfrm>
          <a:off x="0" y="0"/>
          <a:ext cx="0" cy="0"/>
          <a:chOff x="0" y="0"/>
          <a:chExt cx="0" cy="0"/>
        </a:xfrm>
      </p:grpSpPr>
      <p:sp>
        <p:nvSpPr>
          <p:cNvPr id="2" name="Rubrik 1"/>
          <p:cNvSpPr>
            <a:spLocks noGrp="1"/>
          </p:cNvSpPr>
          <p:nvPr>
            <p:ph type="ctrTitle"/>
          </p:nvPr>
        </p:nvSpPr>
        <p:spPr>
          <a:xfrm>
            <a:off x="1008000" y="1556792"/>
            <a:ext cx="7452432" cy="1425600"/>
          </a:xfrm>
        </p:spPr>
        <p:txBody>
          <a:bodyPr lIns="72000" tIns="36000" rIns="72000" bIns="36000" anchor="ctr" anchorCtr="0">
            <a:noAutofit/>
          </a:bodyPr>
          <a:lstStyle>
            <a:lvl1pPr algn="l">
              <a:defRPr sz="4700" b="0">
                <a:latin typeface="+mj-lt"/>
                <a:ea typeface="Verdana" pitchFamily="34" charset="0"/>
                <a:cs typeface="Calibri" panose="020F0502020204030204" pitchFamily="34" charset="0"/>
              </a:defRPr>
            </a:lvl1pPr>
          </a:lstStyle>
          <a:p>
            <a:r>
              <a:rPr lang="sv-SE" dirty="0"/>
              <a:t>Klicka här för att ändra format</a:t>
            </a:r>
          </a:p>
        </p:txBody>
      </p:sp>
      <p:sp>
        <p:nvSpPr>
          <p:cNvPr id="3" name="Underrubrik 2"/>
          <p:cNvSpPr>
            <a:spLocks noGrp="1"/>
          </p:cNvSpPr>
          <p:nvPr>
            <p:ph type="subTitle" idx="1"/>
          </p:nvPr>
        </p:nvSpPr>
        <p:spPr>
          <a:xfrm>
            <a:off x="1008000" y="2978792"/>
            <a:ext cx="7452432" cy="1166400"/>
          </a:xfrm>
        </p:spPr>
        <p:txBody>
          <a:bodyPr>
            <a:normAutofit/>
          </a:bodyPr>
          <a:lstStyle>
            <a:lvl1pPr marL="0" indent="0" algn="l">
              <a:lnSpc>
                <a:spcPts val="2900"/>
              </a:lnSpc>
              <a:spcBef>
                <a:spcPts val="480"/>
              </a:spcBef>
              <a:buNone/>
              <a:defRPr sz="2400">
                <a:solidFill>
                  <a:schemeClr val="accent1"/>
                </a:solidFill>
                <a:latin typeface="+mj-lt"/>
                <a:ea typeface="Verdana"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10" name="Platshållare för text 9">
            <a:extLst>
              <a:ext uri="{FF2B5EF4-FFF2-40B4-BE49-F238E27FC236}">
                <a16:creationId xmlns:a16="http://schemas.microsoft.com/office/drawing/2014/main" id="{8E0926DD-8111-4268-9092-1FC7C8F816F2}"/>
              </a:ext>
            </a:extLst>
          </p:cNvPr>
          <p:cNvSpPr>
            <a:spLocks noGrp="1"/>
          </p:cNvSpPr>
          <p:nvPr>
            <p:ph type="body" sz="quarter" idx="13"/>
          </p:nvPr>
        </p:nvSpPr>
        <p:spPr>
          <a:xfrm>
            <a:off x="1008063" y="4144985"/>
            <a:ext cx="7452193" cy="116681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7" name="Platshållare för datum 6">
            <a:extLst>
              <a:ext uri="{FF2B5EF4-FFF2-40B4-BE49-F238E27FC236}">
                <a16:creationId xmlns:a16="http://schemas.microsoft.com/office/drawing/2014/main" id="{A1B42181-F9FF-4093-A00F-BF5A9EEFF59C}"/>
              </a:ext>
            </a:extLst>
          </p:cNvPr>
          <p:cNvSpPr>
            <a:spLocks noGrp="1"/>
          </p:cNvSpPr>
          <p:nvPr>
            <p:ph type="dt" sz="half" idx="14"/>
          </p:nvPr>
        </p:nvSpPr>
        <p:spPr/>
        <p:txBody>
          <a:bodyPr/>
          <a:lstStyle/>
          <a:p>
            <a:fld id="{8BF1731B-B639-48CA-AB90-466DB02DD6DC}" type="datetime1">
              <a:rPr lang="sv-SE" smtClean="0"/>
              <a:t>2025-12-15</a:t>
            </a:fld>
            <a:endParaRPr lang="sv-SE" dirty="0"/>
          </a:p>
        </p:txBody>
      </p:sp>
      <p:sp>
        <p:nvSpPr>
          <p:cNvPr id="8" name="Platshållare för sidfot 7">
            <a:extLst>
              <a:ext uri="{FF2B5EF4-FFF2-40B4-BE49-F238E27FC236}">
                <a16:creationId xmlns:a16="http://schemas.microsoft.com/office/drawing/2014/main" id="{66956F0A-D922-4BD7-AE3D-6AEF12A80BCF}"/>
              </a:ext>
            </a:extLst>
          </p:cNvPr>
          <p:cNvSpPr>
            <a:spLocks noGrp="1"/>
          </p:cNvSpPr>
          <p:nvPr>
            <p:ph type="ftr" sz="quarter" idx="15"/>
          </p:nvPr>
        </p:nvSpPr>
        <p:spPr/>
        <p:txBody>
          <a:bodyPr/>
          <a:lstStyle/>
          <a:p>
            <a:r>
              <a:rPr lang="sv-SE"/>
              <a:t>/Namn Namn, Institution eller liknande</a:t>
            </a:r>
            <a:endParaRPr lang="sv-SE" dirty="0"/>
          </a:p>
        </p:txBody>
      </p:sp>
      <p:sp>
        <p:nvSpPr>
          <p:cNvPr id="9" name="Platshållare för bildnummer 8">
            <a:extLst>
              <a:ext uri="{FF2B5EF4-FFF2-40B4-BE49-F238E27FC236}">
                <a16:creationId xmlns:a16="http://schemas.microsoft.com/office/drawing/2014/main" id="{0795505A-B525-40D8-A02E-BAB7050CE859}"/>
              </a:ext>
            </a:extLst>
          </p:cNvPr>
          <p:cNvSpPr>
            <a:spLocks noGrp="1"/>
          </p:cNvSpPr>
          <p:nvPr>
            <p:ph type="sldNum" sz="quarter" idx="16"/>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3573246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lvl1pPr>
              <a:defRPr/>
            </a:lvl1pPr>
          </a:lstStyle>
          <a:p>
            <a:r>
              <a:rPr lang="sv-SE" dirty="0"/>
              <a:t>Klicka här för att ändra format</a:t>
            </a:r>
          </a:p>
        </p:txBody>
      </p:sp>
      <p:sp>
        <p:nvSpPr>
          <p:cNvPr id="3" name="Platshållare för innehåll 2"/>
          <p:cNvSpPr>
            <a:spLocks noGrp="1"/>
          </p:cNvSpPr>
          <p:nvPr>
            <p:ph sz="half" idx="1"/>
          </p:nvPr>
        </p:nvSpPr>
        <p:spPr>
          <a:xfrm>
            <a:off x="792000" y="2808000"/>
            <a:ext cx="3708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4744754" y="2808000"/>
            <a:ext cx="3708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datum 7">
            <a:extLst>
              <a:ext uri="{FF2B5EF4-FFF2-40B4-BE49-F238E27FC236}">
                <a16:creationId xmlns:a16="http://schemas.microsoft.com/office/drawing/2014/main" id="{99215647-90B5-4484-A9B9-4BF797A652F7}"/>
              </a:ext>
            </a:extLst>
          </p:cNvPr>
          <p:cNvSpPr>
            <a:spLocks noGrp="1"/>
          </p:cNvSpPr>
          <p:nvPr>
            <p:ph type="dt" sz="half" idx="10"/>
          </p:nvPr>
        </p:nvSpPr>
        <p:spPr/>
        <p:txBody>
          <a:bodyPr/>
          <a:lstStyle/>
          <a:p>
            <a:fld id="{E731EA26-D5AA-4163-AAB1-CE20D432D187}" type="datetime1">
              <a:rPr lang="sv-SE" smtClean="0"/>
              <a:t>2025-12-15</a:t>
            </a:fld>
            <a:endParaRPr lang="sv-SE" dirty="0"/>
          </a:p>
        </p:txBody>
      </p:sp>
      <p:sp>
        <p:nvSpPr>
          <p:cNvPr id="9" name="Platshållare för sidfot 8">
            <a:extLst>
              <a:ext uri="{FF2B5EF4-FFF2-40B4-BE49-F238E27FC236}">
                <a16:creationId xmlns:a16="http://schemas.microsoft.com/office/drawing/2014/main" id="{85019539-69D1-4727-B564-D90111402E25}"/>
              </a:ext>
            </a:extLst>
          </p:cNvPr>
          <p:cNvSpPr>
            <a:spLocks noGrp="1"/>
          </p:cNvSpPr>
          <p:nvPr>
            <p:ph type="ftr" sz="quarter" idx="11"/>
          </p:nvPr>
        </p:nvSpPr>
        <p:spPr/>
        <p:txBody>
          <a:bodyPr/>
          <a:lstStyle/>
          <a:p>
            <a:r>
              <a:rPr lang="sv-SE"/>
              <a:t>/Namn Namn, Institution eller liknande</a:t>
            </a:r>
            <a:endParaRPr lang="sv-SE" dirty="0"/>
          </a:p>
        </p:txBody>
      </p:sp>
      <p:sp>
        <p:nvSpPr>
          <p:cNvPr id="10" name="Platshållare för bildnummer 9">
            <a:extLst>
              <a:ext uri="{FF2B5EF4-FFF2-40B4-BE49-F238E27FC236}">
                <a16:creationId xmlns:a16="http://schemas.microsoft.com/office/drawing/2014/main" id="{E6C90897-B426-49AF-997F-D211402814E0}"/>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lvl1pPr>
              <a:defRPr/>
            </a:lvl1pPr>
          </a:lstStyle>
          <a:p>
            <a:r>
              <a:rPr lang="sv-SE" dirty="0"/>
              <a:t>Klicka här för att ändra format</a:t>
            </a:r>
          </a:p>
        </p:txBody>
      </p:sp>
      <p:sp>
        <p:nvSpPr>
          <p:cNvPr id="3" name="Platshållare för innehåll 2"/>
          <p:cNvSpPr>
            <a:spLocks noGrp="1"/>
          </p:cNvSpPr>
          <p:nvPr>
            <p:ph idx="1"/>
          </p:nvPr>
        </p:nvSpPr>
        <p:spPr/>
        <p:txBody>
          <a:bodyPr/>
          <a:lstStyle>
            <a:lvl1pPr marL="1588" indent="-1588">
              <a:lnSpc>
                <a:spcPts val="2600"/>
              </a:lnSpc>
              <a:buNone/>
              <a:defRPr/>
            </a:lvl1pPr>
            <a:lvl2pPr>
              <a:buNone/>
              <a:defRPr/>
            </a:lvl2pPr>
            <a:lvl3pPr>
              <a:buNone/>
              <a:defRPr/>
            </a:lvl3pPr>
            <a:lvl4pPr>
              <a:buNone/>
              <a:defRPr/>
            </a:lvl4pPr>
            <a:lvl5pPr>
              <a:buNone/>
              <a:defRPr/>
            </a:lvl5pPr>
          </a:lstStyle>
          <a:p>
            <a:pPr lvl="0"/>
            <a:r>
              <a:rPr lang="sv-SE" dirty="0"/>
              <a:t>Klicka här för att ändra format på bakgrundstexten</a:t>
            </a:r>
          </a:p>
        </p:txBody>
      </p:sp>
      <p:sp>
        <p:nvSpPr>
          <p:cNvPr id="10" name="Platshållare för datum 9">
            <a:extLst>
              <a:ext uri="{FF2B5EF4-FFF2-40B4-BE49-F238E27FC236}">
                <a16:creationId xmlns:a16="http://schemas.microsoft.com/office/drawing/2014/main" id="{33E42842-F0B3-47E8-970C-4CBF11D9EEB6}"/>
              </a:ext>
            </a:extLst>
          </p:cNvPr>
          <p:cNvSpPr>
            <a:spLocks noGrp="1"/>
          </p:cNvSpPr>
          <p:nvPr>
            <p:ph type="dt" sz="half" idx="10"/>
          </p:nvPr>
        </p:nvSpPr>
        <p:spPr/>
        <p:txBody>
          <a:bodyPr/>
          <a:lstStyle/>
          <a:p>
            <a:fld id="{A10DF123-6707-4D1B-A17D-C6DABF6ADBE7}" type="datetime1">
              <a:rPr lang="sv-SE" smtClean="0"/>
              <a:t>2025-12-15</a:t>
            </a:fld>
            <a:endParaRPr lang="sv-SE" dirty="0"/>
          </a:p>
        </p:txBody>
      </p:sp>
      <p:sp>
        <p:nvSpPr>
          <p:cNvPr id="11" name="Platshållare för sidfot 10">
            <a:extLst>
              <a:ext uri="{FF2B5EF4-FFF2-40B4-BE49-F238E27FC236}">
                <a16:creationId xmlns:a16="http://schemas.microsoft.com/office/drawing/2014/main" id="{3C1FA3BD-7FCD-4C85-A439-86069792A73A}"/>
              </a:ext>
            </a:extLst>
          </p:cNvPr>
          <p:cNvSpPr>
            <a:spLocks noGrp="1"/>
          </p:cNvSpPr>
          <p:nvPr>
            <p:ph type="ftr" sz="quarter" idx="11"/>
          </p:nvPr>
        </p:nvSpPr>
        <p:spPr/>
        <p:txBody>
          <a:bodyPr/>
          <a:lstStyle/>
          <a:p>
            <a:r>
              <a:rPr lang="sv-SE"/>
              <a:t>/Namn Namn, Institution eller liknande</a:t>
            </a:r>
            <a:endParaRPr lang="sv-SE" dirty="0"/>
          </a:p>
        </p:txBody>
      </p:sp>
      <p:sp>
        <p:nvSpPr>
          <p:cNvPr id="12" name="Platshållare för bildnummer 11">
            <a:extLst>
              <a:ext uri="{FF2B5EF4-FFF2-40B4-BE49-F238E27FC236}">
                <a16:creationId xmlns:a16="http://schemas.microsoft.com/office/drawing/2014/main" id="{03CE515D-92A1-4B2A-B1B0-1B98D444BC45}"/>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nnehåll med rubrik">
    <p:spTree>
      <p:nvGrpSpPr>
        <p:cNvPr id="1" name=""/>
        <p:cNvGrpSpPr/>
        <p:nvPr/>
      </p:nvGrpSpPr>
      <p:grpSpPr>
        <a:xfrm>
          <a:off x="0" y="0"/>
          <a:ext cx="0" cy="0"/>
          <a:chOff x="0" y="0"/>
          <a:chExt cx="0" cy="0"/>
        </a:xfrm>
      </p:grpSpPr>
      <p:sp>
        <p:nvSpPr>
          <p:cNvPr id="2" name="Rubrik 1"/>
          <p:cNvSpPr>
            <a:spLocks noGrp="1"/>
          </p:cNvSpPr>
          <p:nvPr>
            <p:ph type="title"/>
          </p:nvPr>
        </p:nvSpPr>
        <p:spPr>
          <a:xfrm>
            <a:off x="792000" y="1944000"/>
            <a:ext cx="4690800" cy="795600"/>
          </a:xfrm>
        </p:spPr>
        <p:txBody>
          <a:bodyPr anchor="t" anchorCtr="0"/>
          <a:lstStyle>
            <a:lvl1pPr>
              <a:defRPr/>
            </a:lvl1pPr>
          </a:lstStyle>
          <a:p>
            <a:r>
              <a:rPr lang="sv-SE" dirty="0"/>
              <a:t>Klicka här för att ändra format</a:t>
            </a:r>
          </a:p>
        </p:txBody>
      </p:sp>
      <p:sp>
        <p:nvSpPr>
          <p:cNvPr id="4" name="Platshållare för innehåll 3"/>
          <p:cNvSpPr>
            <a:spLocks noGrp="1"/>
          </p:cNvSpPr>
          <p:nvPr>
            <p:ph sz="half" idx="2"/>
          </p:nvPr>
        </p:nvSpPr>
        <p:spPr>
          <a:xfrm>
            <a:off x="792000" y="2808000"/>
            <a:ext cx="4690800" cy="3214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fem13,</a:t>
            </a:r>
          </a:p>
        </p:txBody>
      </p:sp>
      <p:sp>
        <p:nvSpPr>
          <p:cNvPr id="6" name="Platshållare för innehåll 5"/>
          <p:cNvSpPr>
            <a:spLocks noGrp="1"/>
          </p:cNvSpPr>
          <p:nvPr>
            <p:ph sz="quarter" idx="4"/>
          </p:nvPr>
        </p:nvSpPr>
        <p:spPr>
          <a:xfrm>
            <a:off x="5619600" y="1962000"/>
            <a:ext cx="3060000" cy="4060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datum 2">
            <a:extLst>
              <a:ext uri="{FF2B5EF4-FFF2-40B4-BE49-F238E27FC236}">
                <a16:creationId xmlns:a16="http://schemas.microsoft.com/office/drawing/2014/main" id="{8788075D-0F07-4EE3-B41B-4380258260E7}"/>
              </a:ext>
            </a:extLst>
          </p:cNvPr>
          <p:cNvSpPr>
            <a:spLocks noGrp="1"/>
          </p:cNvSpPr>
          <p:nvPr>
            <p:ph type="dt" sz="half" idx="10"/>
          </p:nvPr>
        </p:nvSpPr>
        <p:spPr/>
        <p:txBody>
          <a:bodyPr/>
          <a:lstStyle/>
          <a:p>
            <a:fld id="{992F2E22-ECF4-4B4C-87BD-37531BED46B0}" type="datetime1">
              <a:rPr lang="sv-SE" smtClean="0"/>
              <a:t>2025-12-15</a:t>
            </a:fld>
            <a:endParaRPr lang="sv-SE" dirty="0"/>
          </a:p>
        </p:txBody>
      </p:sp>
      <p:sp>
        <p:nvSpPr>
          <p:cNvPr id="5" name="Platshållare för sidfot 4">
            <a:extLst>
              <a:ext uri="{FF2B5EF4-FFF2-40B4-BE49-F238E27FC236}">
                <a16:creationId xmlns:a16="http://schemas.microsoft.com/office/drawing/2014/main" id="{F99A86BA-9DFC-49A7-AF14-DEA54C727723}"/>
              </a:ext>
            </a:extLst>
          </p:cNvPr>
          <p:cNvSpPr>
            <a:spLocks noGrp="1"/>
          </p:cNvSpPr>
          <p:nvPr>
            <p:ph type="ftr" sz="quarter" idx="11"/>
          </p:nvPr>
        </p:nvSpPr>
        <p:spPr/>
        <p:txBody>
          <a:bodyPr/>
          <a:lstStyle/>
          <a:p>
            <a:r>
              <a:rPr lang="sv-SE"/>
              <a:t>/Namn Namn, Institution eller liknande</a:t>
            </a:r>
            <a:endParaRPr lang="sv-SE" dirty="0"/>
          </a:p>
        </p:txBody>
      </p:sp>
      <p:sp>
        <p:nvSpPr>
          <p:cNvPr id="10" name="Platshållare för bildnummer 9">
            <a:extLst>
              <a:ext uri="{FF2B5EF4-FFF2-40B4-BE49-F238E27FC236}">
                <a16:creationId xmlns:a16="http://schemas.microsoft.com/office/drawing/2014/main" id="{36600FF9-CBE8-4567-88BA-44D33C55F084}"/>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Endast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792000" y="1944000"/>
            <a:ext cx="7668432" cy="4075200"/>
          </a:xfrm>
        </p:spPr>
        <p:txBody>
          <a:bodyPr/>
          <a:lstStyle>
            <a:lvl1pPr>
              <a:defRPr/>
            </a:lvl1pPr>
            <a:lvl2pPr>
              <a:defRPr/>
            </a:lvl2pPr>
            <a:lvl3pPr>
              <a:defRPr/>
            </a:lvl3pPr>
            <a:lvl4pPr>
              <a:defRPr/>
            </a:lvl4pPr>
            <a:lvl5pPr>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datum 1">
            <a:extLst>
              <a:ext uri="{FF2B5EF4-FFF2-40B4-BE49-F238E27FC236}">
                <a16:creationId xmlns:a16="http://schemas.microsoft.com/office/drawing/2014/main" id="{EB23C1E4-156D-4B9A-ADC5-A5DC2E129C65}"/>
              </a:ext>
            </a:extLst>
          </p:cNvPr>
          <p:cNvSpPr>
            <a:spLocks noGrp="1"/>
          </p:cNvSpPr>
          <p:nvPr>
            <p:ph type="dt" sz="half" idx="10"/>
          </p:nvPr>
        </p:nvSpPr>
        <p:spPr/>
        <p:txBody>
          <a:bodyPr/>
          <a:lstStyle/>
          <a:p>
            <a:fld id="{52382106-C46F-4C31-B73B-9250EA642FE6}" type="datetime1">
              <a:rPr lang="sv-SE" smtClean="0"/>
              <a:t>2025-12-15</a:t>
            </a:fld>
            <a:endParaRPr lang="sv-SE" dirty="0"/>
          </a:p>
        </p:txBody>
      </p:sp>
      <p:sp>
        <p:nvSpPr>
          <p:cNvPr id="7" name="Platshållare för sidfot 6">
            <a:extLst>
              <a:ext uri="{FF2B5EF4-FFF2-40B4-BE49-F238E27FC236}">
                <a16:creationId xmlns:a16="http://schemas.microsoft.com/office/drawing/2014/main" id="{8F27F36D-F8DD-4947-9B82-30E88B424760}"/>
              </a:ext>
            </a:extLst>
          </p:cNvPr>
          <p:cNvSpPr>
            <a:spLocks noGrp="1"/>
          </p:cNvSpPr>
          <p:nvPr>
            <p:ph type="ftr" sz="quarter" idx="11"/>
          </p:nvPr>
        </p:nvSpPr>
        <p:spPr/>
        <p:txBody>
          <a:bodyPr/>
          <a:lstStyle/>
          <a:p>
            <a:r>
              <a:rPr lang="sv-SE"/>
              <a:t>/Namn Namn, Institution eller liknande</a:t>
            </a:r>
            <a:endParaRPr lang="sv-SE" dirty="0"/>
          </a:p>
        </p:txBody>
      </p:sp>
      <p:sp>
        <p:nvSpPr>
          <p:cNvPr id="8" name="Platshållare för bildnummer 7">
            <a:extLst>
              <a:ext uri="{FF2B5EF4-FFF2-40B4-BE49-F238E27FC236}">
                <a16:creationId xmlns:a16="http://schemas.microsoft.com/office/drawing/2014/main" id="{372666F2-2185-4BD2-97B0-289B1E707756}"/>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60DC09F1-B806-421E-AC08-9A32EF319145}"/>
              </a:ext>
            </a:extLst>
          </p:cNvPr>
          <p:cNvSpPr>
            <a:spLocks noGrp="1"/>
          </p:cNvSpPr>
          <p:nvPr>
            <p:ph type="title" hasCustomPrompt="1"/>
          </p:nvPr>
        </p:nvSpPr>
        <p:spPr/>
        <p:txBody>
          <a:bodyPr/>
          <a:lstStyle/>
          <a:p>
            <a:r>
              <a:rPr lang="sv-SE" sz="1800" dirty="0">
                <a:effectLst/>
                <a:latin typeface="Calibri" panose="020F0502020204030204" pitchFamily="34" charset="0"/>
              </a:rPr>
              <a:t>Blank layoutsida</a:t>
            </a:r>
            <a:endParaRPr lang="sv-SE" dirty="0"/>
          </a:p>
        </p:txBody>
      </p:sp>
      <p:sp>
        <p:nvSpPr>
          <p:cNvPr id="5" name="Platshållare för datum 4">
            <a:extLst>
              <a:ext uri="{FF2B5EF4-FFF2-40B4-BE49-F238E27FC236}">
                <a16:creationId xmlns:a16="http://schemas.microsoft.com/office/drawing/2014/main" id="{0F222E27-759B-43BA-90A2-2C3DC384EE0C}"/>
              </a:ext>
            </a:extLst>
          </p:cNvPr>
          <p:cNvSpPr>
            <a:spLocks noGrp="1"/>
          </p:cNvSpPr>
          <p:nvPr>
            <p:ph type="dt" sz="half" idx="10"/>
          </p:nvPr>
        </p:nvSpPr>
        <p:spPr/>
        <p:txBody>
          <a:bodyPr/>
          <a:lstStyle/>
          <a:p>
            <a:fld id="{285A2D3B-4124-45B3-AABE-0CC23BBB8B26}" type="datetime1">
              <a:rPr lang="sv-SE" smtClean="0"/>
              <a:t>2025-12-15</a:t>
            </a:fld>
            <a:endParaRPr lang="sv-SE" dirty="0"/>
          </a:p>
        </p:txBody>
      </p:sp>
      <p:sp>
        <p:nvSpPr>
          <p:cNvPr id="6" name="Platshållare för sidfot 5">
            <a:extLst>
              <a:ext uri="{FF2B5EF4-FFF2-40B4-BE49-F238E27FC236}">
                <a16:creationId xmlns:a16="http://schemas.microsoft.com/office/drawing/2014/main" id="{955A071A-9453-4E55-B968-425AB829DB9D}"/>
              </a:ext>
            </a:extLst>
          </p:cNvPr>
          <p:cNvSpPr>
            <a:spLocks noGrp="1"/>
          </p:cNvSpPr>
          <p:nvPr>
            <p:ph type="ftr" sz="quarter" idx="11"/>
          </p:nvPr>
        </p:nvSpPr>
        <p:spPr/>
        <p:txBody>
          <a:bodyPr/>
          <a:lstStyle/>
          <a:p>
            <a:r>
              <a:rPr lang="sv-SE"/>
              <a:t>/Namn Namn, Institution eller liknande</a:t>
            </a:r>
            <a:endParaRPr lang="sv-SE" dirty="0"/>
          </a:p>
        </p:txBody>
      </p:sp>
      <p:sp>
        <p:nvSpPr>
          <p:cNvPr id="7" name="Platshållare för bildnummer 6">
            <a:extLst>
              <a:ext uri="{FF2B5EF4-FFF2-40B4-BE49-F238E27FC236}">
                <a16:creationId xmlns:a16="http://schemas.microsoft.com/office/drawing/2014/main" id="{F988A241-0DC9-48EB-87D3-177678614531}"/>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93C77444-D0A6-48BF-8A2D-AA332A1D2073}"/>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8461" b="19163"/>
          <a:stretch/>
        </p:blipFill>
        <p:spPr>
          <a:xfrm>
            <a:off x="1487565" y="2246400"/>
            <a:ext cx="7656435" cy="4611600"/>
          </a:xfrm>
          <a:prstGeom prst="rect">
            <a:avLst/>
          </a:prstGeom>
        </p:spPr>
      </p:pic>
      <p:sp>
        <p:nvSpPr>
          <p:cNvPr id="2" name="Rubrik 1"/>
          <p:cNvSpPr>
            <a:spLocks noGrp="1"/>
          </p:cNvSpPr>
          <p:nvPr>
            <p:ph type="ctrTitle"/>
          </p:nvPr>
        </p:nvSpPr>
        <p:spPr>
          <a:xfrm>
            <a:off x="1008000" y="2437200"/>
            <a:ext cx="7452432" cy="1425600"/>
          </a:xfrm>
        </p:spPr>
        <p:txBody>
          <a:bodyPr lIns="72000" tIns="36000" rIns="72000" bIns="36000" anchor="ctr" anchorCtr="0">
            <a:noAutofit/>
          </a:bodyPr>
          <a:lstStyle>
            <a:lvl1pPr algn="l">
              <a:defRPr sz="4700" b="0">
                <a:latin typeface="Calibri" panose="020F0502020204030204" pitchFamily="34" charset="0"/>
                <a:ea typeface="Verdana" pitchFamily="34" charset="0"/>
                <a:cs typeface="Calibri" panose="020F0502020204030204" pitchFamily="34" charset="0"/>
              </a:defRPr>
            </a:lvl1pPr>
          </a:lstStyle>
          <a:p>
            <a:r>
              <a:rPr lang="sv-SE" dirty="0"/>
              <a:t>Klicka här för att ändra format</a:t>
            </a:r>
          </a:p>
        </p:txBody>
      </p:sp>
      <p:sp>
        <p:nvSpPr>
          <p:cNvPr id="3" name="Underrubrik 2"/>
          <p:cNvSpPr>
            <a:spLocks noGrp="1"/>
          </p:cNvSpPr>
          <p:nvPr>
            <p:ph type="subTitle" idx="1"/>
          </p:nvPr>
        </p:nvSpPr>
        <p:spPr>
          <a:xfrm>
            <a:off x="1008000" y="3859200"/>
            <a:ext cx="7452432" cy="1166400"/>
          </a:xfrm>
        </p:spPr>
        <p:txBody>
          <a:bodyPr>
            <a:normAutofit/>
          </a:bodyPr>
          <a:lstStyle>
            <a:lvl1pPr marL="0" indent="0" algn="l">
              <a:lnSpc>
                <a:spcPts val="2900"/>
              </a:lnSpc>
              <a:spcBef>
                <a:spcPts val="480"/>
              </a:spcBef>
              <a:buNone/>
              <a:defRPr sz="2400">
                <a:solidFill>
                  <a:schemeClr val="bg1"/>
                </a:solidFill>
                <a:latin typeface="Calibri" panose="020F0502020204030204" pitchFamily="34" charset="0"/>
                <a:ea typeface="Verdana"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Tree>
    <p:extLst>
      <p:ext uri="{BB962C8B-B14F-4D97-AF65-F5344CB8AC3E}">
        <p14:creationId xmlns:p14="http://schemas.microsoft.com/office/powerpoint/2010/main" val="4102256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Rubrikbild tre delar">
    <p:spTree>
      <p:nvGrpSpPr>
        <p:cNvPr id="1" name=""/>
        <p:cNvGrpSpPr/>
        <p:nvPr/>
      </p:nvGrpSpPr>
      <p:grpSpPr>
        <a:xfrm>
          <a:off x="0" y="0"/>
          <a:ext cx="0" cy="0"/>
          <a:chOff x="0" y="0"/>
          <a:chExt cx="0" cy="0"/>
        </a:xfrm>
      </p:grpSpPr>
      <p:sp>
        <p:nvSpPr>
          <p:cNvPr id="2" name="Rubrik 1"/>
          <p:cNvSpPr>
            <a:spLocks noGrp="1"/>
          </p:cNvSpPr>
          <p:nvPr>
            <p:ph type="ctrTitle"/>
          </p:nvPr>
        </p:nvSpPr>
        <p:spPr>
          <a:xfrm>
            <a:off x="1008000" y="1556792"/>
            <a:ext cx="7452432" cy="1425600"/>
          </a:xfrm>
        </p:spPr>
        <p:txBody>
          <a:bodyPr lIns="72000" tIns="36000" rIns="72000" bIns="36000" anchor="ctr" anchorCtr="0">
            <a:noAutofit/>
          </a:bodyPr>
          <a:lstStyle>
            <a:lvl1pPr algn="l">
              <a:defRPr sz="4700" b="0">
                <a:latin typeface="+mj-lt"/>
                <a:ea typeface="Verdana" pitchFamily="34" charset="0"/>
                <a:cs typeface="Calibri" panose="020F0502020204030204" pitchFamily="34" charset="0"/>
              </a:defRPr>
            </a:lvl1pPr>
          </a:lstStyle>
          <a:p>
            <a:r>
              <a:rPr lang="sv-SE" dirty="0"/>
              <a:t>Klicka här för att ändra format</a:t>
            </a:r>
          </a:p>
        </p:txBody>
      </p:sp>
      <p:sp>
        <p:nvSpPr>
          <p:cNvPr id="3" name="Underrubrik 2"/>
          <p:cNvSpPr>
            <a:spLocks noGrp="1"/>
          </p:cNvSpPr>
          <p:nvPr>
            <p:ph type="subTitle" idx="1"/>
          </p:nvPr>
        </p:nvSpPr>
        <p:spPr>
          <a:xfrm>
            <a:off x="1008000" y="2978792"/>
            <a:ext cx="7452432" cy="1166400"/>
          </a:xfrm>
        </p:spPr>
        <p:txBody>
          <a:bodyPr>
            <a:normAutofit/>
          </a:bodyPr>
          <a:lstStyle>
            <a:lvl1pPr marL="0" indent="0" algn="l">
              <a:lnSpc>
                <a:spcPts val="2900"/>
              </a:lnSpc>
              <a:spcBef>
                <a:spcPts val="480"/>
              </a:spcBef>
              <a:buNone/>
              <a:defRPr sz="2400">
                <a:solidFill>
                  <a:schemeClr val="bg1"/>
                </a:solidFill>
                <a:latin typeface="+mj-lt"/>
                <a:ea typeface="Verdana"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10" name="Platshållare för text 9">
            <a:extLst>
              <a:ext uri="{FF2B5EF4-FFF2-40B4-BE49-F238E27FC236}">
                <a16:creationId xmlns:a16="http://schemas.microsoft.com/office/drawing/2014/main" id="{8E0926DD-8111-4268-9092-1FC7C8F816F2}"/>
              </a:ext>
            </a:extLst>
          </p:cNvPr>
          <p:cNvSpPr>
            <a:spLocks noGrp="1"/>
          </p:cNvSpPr>
          <p:nvPr>
            <p:ph type="body" sz="quarter" idx="13"/>
          </p:nvPr>
        </p:nvSpPr>
        <p:spPr>
          <a:xfrm>
            <a:off x="1008063" y="4144985"/>
            <a:ext cx="7452193" cy="116681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7" name="Platshållare för datum 6">
            <a:extLst>
              <a:ext uri="{FF2B5EF4-FFF2-40B4-BE49-F238E27FC236}">
                <a16:creationId xmlns:a16="http://schemas.microsoft.com/office/drawing/2014/main" id="{875A22BD-2678-4DB3-BB3F-45E481840FEF}"/>
              </a:ext>
            </a:extLst>
          </p:cNvPr>
          <p:cNvSpPr>
            <a:spLocks noGrp="1"/>
          </p:cNvSpPr>
          <p:nvPr>
            <p:ph type="dt" sz="half" idx="14"/>
          </p:nvPr>
        </p:nvSpPr>
        <p:spPr/>
        <p:txBody>
          <a:bodyPr/>
          <a:lstStyle/>
          <a:p>
            <a:fld id="{C6C63840-98B7-4931-A485-C84EEBE82FB9}" type="datetime1">
              <a:rPr lang="sv-SE" smtClean="0"/>
              <a:t>2025-12-15</a:t>
            </a:fld>
            <a:endParaRPr lang="sv-SE" dirty="0"/>
          </a:p>
        </p:txBody>
      </p:sp>
      <p:sp>
        <p:nvSpPr>
          <p:cNvPr id="8" name="Platshållare för sidfot 7">
            <a:extLst>
              <a:ext uri="{FF2B5EF4-FFF2-40B4-BE49-F238E27FC236}">
                <a16:creationId xmlns:a16="http://schemas.microsoft.com/office/drawing/2014/main" id="{A09DEB8A-C751-4E6E-98B1-4EA92E5CE730}"/>
              </a:ext>
            </a:extLst>
          </p:cNvPr>
          <p:cNvSpPr>
            <a:spLocks noGrp="1"/>
          </p:cNvSpPr>
          <p:nvPr>
            <p:ph type="ftr" sz="quarter" idx="15"/>
          </p:nvPr>
        </p:nvSpPr>
        <p:spPr/>
        <p:txBody>
          <a:bodyPr/>
          <a:lstStyle/>
          <a:p>
            <a:r>
              <a:rPr lang="sv-SE"/>
              <a:t>/Namn Namn, Institution eller liknande</a:t>
            </a:r>
            <a:endParaRPr lang="sv-SE" dirty="0"/>
          </a:p>
        </p:txBody>
      </p:sp>
      <p:sp>
        <p:nvSpPr>
          <p:cNvPr id="9" name="Platshållare för bildnummer 8">
            <a:extLst>
              <a:ext uri="{FF2B5EF4-FFF2-40B4-BE49-F238E27FC236}">
                <a16:creationId xmlns:a16="http://schemas.microsoft.com/office/drawing/2014/main" id="{07D01A99-167E-4E17-9661-6BE1D37331E3}"/>
              </a:ext>
            </a:extLst>
          </p:cNvPr>
          <p:cNvSpPr>
            <a:spLocks noGrp="1"/>
          </p:cNvSpPr>
          <p:nvPr>
            <p:ph type="sldNum" sz="quarter" idx="16"/>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1190570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lvl1pPr>
              <a:defRPr/>
            </a:lvl1pPr>
          </a:lstStyle>
          <a:p>
            <a:r>
              <a:rPr lang="sv-SE" dirty="0"/>
              <a:t>Klicka här för att ändra format</a:t>
            </a:r>
          </a:p>
        </p:txBody>
      </p:sp>
      <p:sp>
        <p:nvSpPr>
          <p:cNvPr id="3" name="Platshållare för innehåll 2"/>
          <p:cNvSpPr>
            <a:spLocks noGrp="1"/>
          </p:cNvSpPr>
          <p:nvPr>
            <p:ph idx="1"/>
          </p:nvPr>
        </p:nvSpPr>
        <p:spPr/>
        <p:txBody>
          <a:bodyPr/>
          <a:lstStyle>
            <a:lvl1pPr>
              <a:defRPr/>
            </a:lvl1pPr>
            <a:lvl2pPr>
              <a:defRPr/>
            </a:lvl2pPr>
            <a:lvl3pPr>
              <a:defRPr/>
            </a:lvl3pPr>
            <a:lvl4pPr>
              <a:defRPr/>
            </a:lvl4pPr>
            <a:lvl5pPr>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a:extLst>
              <a:ext uri="{FF2B5EF4-FFF2-40B4-BE49-F238E27FC236}">
                <a16:creationId xmlns:a16="http://schemas.microsoft.com/office/drawing/2014/main" id="{CD0B68DC-0621-4B9B-9512-E9CACF89D1C7}"/>
              </a:ext>
            </a:extLst>
          </p:cNvPr>
          <p:cNvSpPr>
            <a:spLocks noGrp="1"/>
          </p:cNvSpPr>
          <p:nvPr>
            <p:ph type="dt" sz="half" idx="10"/>
          </p:nvPr>
        </p:nvSpPr>
        <p:spPr/>
        <p:txBody>
          <a:bodyPr/>
          <a:lstStyle/>
          <a:p>
            <a:fld id="{F9BEAB83-4D42-433B-AE92-AAE51DD3D593}" type="datetime1">
              <a:rPr lang="sv-SE" smtClean="0"/>
              <a:t>2025-12-15</a:t>
            </a:fld>
            <a:endParaRPr lang="sv-SE" dirty="0"/>
          </a:p>
        </p:txBody>
      </p:sp>
      <p:sp>
        <p:nvSpPr>
          <p:cNvPr id="8" name="Platshållare för sidfot 7">
            <a:extLst>
              <a:ext uri="{FF2B5EF4-FFF2-40B4-BE49-F238E27FC236}">
                <a16:creationId xmlns:a16="http://schemas.microsoft.com/office/drawing/2014/main" id="{D7C8C77A-B3FE-4398-96EF-FC1C99A93F58}"/>
              </a:ext>
            </a:extLst>
          </p:cNvPr>
          <p:cNvSpPr>
            <a:spLocks noGrp="1"/>
          </p:cNvSpPr>
          <p:nvPr>
            <p:ph type="ftr" sz="quarter" idx="11"/>
          </p:nvPr>
        </p:nvSpPr>
        <p:spPr/>
        <p:txBody>
          <a:bodyPr/>
          <a:lstStyle/>
          <a:p>
            <a:r>
              <a:rPr lang="sv-SE"/>
              <a:t>/Namn Namn, Institution eller liknande</a:t>
            </a:r>
            <a:endParaRPr lang="sv-SE" dirty="0"/>
          </a:p>
        </p:txBody>
      </p:sp>
      <p:sp>
        <p:nvSpPr>
          <p:cNvPr id="9" name="Platshållare för bildnummer 8">
            <a:extLst>
              <a:ext uri="{FF2B5EF4-FFF2-40B4-BE49-F238E27FC236}">
                <a16:creationId xmlns:a16="http://schemas.microsoft.com/office/drawing/2014/main" id="{467BF100-95A9-4429-9E02-8CCF9A29AB92}"/>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3250217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Rubrikbild tre delar">
    <p:spTree>
      <p:nvGrpSpPr>
        <p:cNvPr id="1" name=""/>
        <p:cNvGrpSpPr/>
        <p:nvPr/>
      </p:nvGrpSpPr>
      <p:grpSpPr>
        <a:xfrm>
          <a:off x="0" y="0"/>
          <a:ext cx="0" cy="0"/>
          <a:chOff x="0" y="0"/>
          <a:chExt cx="0" cy="0"/>
        </a:xfrm>
      </p:grpSpPr>
      <p:sp>
        <p:nvSpPr>
          <p:cNvPr id="2" name="Rubrik 1"/>
          <p:cNvSpPr>
            <a:spLocks noGrp="1"/>
          </p:cNvSpPr>
          <p:nvPr>
            <p:ph type="ctrTitle"/>
          </p:nvPr>
        </p:nvSpPr>
        <p:spPr>
          <a:xfrm>
            <a:off x="1008000" y="1556792"/>
            <a:ext cx="7452432" cy="1425600"/>
          </a:xfrm>
        </p:spPr>
        <p:txBody>
          <a:bodyPr lIns="72000" tIns="36000" rIns="72000" bIns="36000" anchor="ctr" anchorCtr="0">
            <a:noAutofit/>
          </a:bodyPr>
          <a:lstStyle>
            <a:lvl1pPr algn="l">
              <a:defRPr sz="4700" b="0">
                <a:latin typeface="+mj-lt"/>
                <a:ea typeface="Verdana" pitchFamily="34" charset="0"/>
                <a:cs typeface="Calibri" panose="020F0502020204030204" pitchFamily="34" charset="0"/>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008000" y="2978792"/>
            <a:ext cx="7452432" cy="1166400"/>
          </a:xfrm>
        </p:spPr>
        <p:txBody>
          <a:bodyPr>
            <a:normAutofit/>
          </a:bodyPr>
          <a:lstStyle>
            <a:lvl1pPr marL="0" indent="0" algn="l">
              <a:lnSpc>
                <a:spcPts val="2900"/>
              </a:lnSpc>
              <a:spcBef>
                <a:spcPts val="480"/>
              </a:spcBef>
              <a:buNone/>
              <a:defRPr sz="2400">
                <a:solidFill>
                  <a:schemeClr val="accent1"/>
                </a:solidFill>
                <a:latin typeface="+mj-lt"/>
                <a:ea typeface="Verdana"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sp>
        <p:nvSpPr>
          <p:cNvPr id="10" name="Platshållare för text 9">
            <a:extLst>
              <a:ext uri="{FF2B5EF4-FFF2-40B4-BE49-F238E27FC236}">
                <a16:creationId xmlns:a16="http://schemas.microsoft.com/office/drawing/2014/main" id="{8E0926DD-8111-4268-9092-1FC7C8F816F2}"/>
              </a:ext>
            </a:extLst>
          </p:cNvPr>
          <p:cNvSpPr>
            <a:spLocks noGrp="1"/>
          </p:cNvSpPr>
          <p:nvPr>
            <p:ph type="body" sz="quarter" idx="13"/>
          </p:nvPr>
        </p:nvSpPr>
        <p:spPr>
          <a:xfrm>
            <a:off x="1008063" y="4144985"/>
            <a:ext cx="7452193" cy="116681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11" name="Platshållare för datum 10">
            <a:extLst>
              <a:ext uri="{FF2B5EF4-FFF2-40B4-BE49-F238E27FC236}">
                <a16:creationId xmlns:a16="http://schemas.microsoft.com/office/drawing/2014/main" id="{71906DB7-E217-4537-B586-FB1DD38AFFCA}"/>
              </a:ext>
            </a:extLst>
          </p:cNvPr>
          <p:cNvSpPr>
            <a:spLocks noGrp="1"/>
          </p:cNvSpPr>
          <p:nvPr>
            <p:ph type="dt" sz="half" idx="14"/>
          </p:nvPr>
        </p:nvSpPr>
        <p:spPr/>
        <p:txBody>
          <a:bodyPr/>
          <a:lstStyle/>
          <a:p>
            <a:fld id="{AB25126A-D518-4449-B2B1-397CFDFBCFAD}" type="datetime1">
              <a:rPr lang="sv-SE" smtClean="0"/>
              <a:t>2025-12-15</a:t>
            </a:fld>
            <a:endParaRPr lang="sv-SE" dirty="0"/>
          </a:p>
        </p:txBody>
      </p:sp>
      <p:sp>
        <p:nvSpPr>
          <p:cNvPr id="12" name="Platshållare för sidfot 11">
            <a:extLst>
              <a:ext uri="{FF2B5EF4-FFF2-40B4-BE49-F238E27FC236}">
                <a16:creationId xmlns:a16="http://schemas.microsoft.com/office/drawing/2014/main" id="{ECF516EC-0AA9-42F8-8592-DCD9BA009A6A}"/>
              </a:ext>
            </a:extLst>
          </p:cNvPr>
          <p:cNvSpPr>
            <a:spLocks noGrp="1"/>
          </p:cNvSpPr>
          <p:nvPr>
            <p:ph type="ftr" sz="quarter" idx="15"/>
          </p:nvPr>
        </p:nvSpPr>
        <p:spPr/>
        <p:txBody>
          <a:bodyPr/>
          <a:lstStyle/>
          <a:p>
            <a:r>
              <a:rPr lang="sv-SE"/>
              <a:t>/Namn Namn, Institution eller liknande</a:t>
            </a:r>
            <a:endParaRPr lang="sv-SE" dirty="0"/>
          </a:p>
        </p:txBody>
      </p:sp>
      <p:sp>
        <p:nvSpPr>
          <p:cNvPr id="13" name="Platshållare för bildnummer 12">
            <a:extLst>
              <a:ext uri="{FF2B5EF4-FFF2-40B4-BE49-F238E27FC236}">
                <a16:creationId xmlns:a16="http://schemas.microsoft.com/office/drawing/2014/main" id="{BD6AF994-1722-4F80-93E7-3F226D28D5E0}"/>
              </a:ext>
            </a:extLst>
          </p:cNvPr>
          <p:cNvSpPr>
            <a:spLocks noGrp="1"/>
          </p:cNvSpPr>
          <p:nvPr>
            <p:ph type="sldNum" sz="quarter" idx="16"/>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14567697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lvl1pPr>
              <a:defRPr/>
            </a:lvl1pPr>
          </a:lstStyle>
          <a:p>
            <a:r>
              <a:rPr lang="sv-SE" dirty="0"/>
              <a:t>Klicka här för att ändra format</a:t>
            </a:r>
          </a:p>
        </p:txBody>
      </p:sp>
      <p:sp>
        <p:nvSpPr>
          <p:cNvPr id="3" name="Platshållare för innehåll 2"/>
          <p:cNvSpPr>
            <a:spLocks noGrp="1"/>
          </p:cNvSpPr>
          <p:nvPr>
            <p:ph sz="half" idx="1"/>
          </p:nvPr>
        </p:nvSpPr>
        <p:spPr>
          <a:xfrm>
            <a:off x="792000" y="2808000"/>
            <a:ext cx="3708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4752432" y="2808000"/>
            <a:ext cx="3708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datum 7">
            <a:extLst>
              <a:ext uri="{FF2B5EF4-FFF2-40B4-BE49-F238E27FC236}">
                <a16:creationId xmlns:a16="http://schemas.microsoft.com/office/drawing/2014/main" id="{76B8C47D-D4A1-42B0-8DD8-AA79D0AD4871}"/>
              </a:ext>
            </a:extLst>
          </p:cNvPr>
          <p:cNvSpPr>
            <a:spLocks noGrp="1"/>
          </p:cNvSpPr>
          <p:nvPr>
            <p:ph type="dt" sz="half" idx="10"/>
          </p:nvPr>
        </p:nvSpPr>
        <p:spPr/>
        <p:txBody>
          <a:bodyPr/>
          <a:lstStyle/>
          <a:p>
            <a:fld id="{C81CBE2E-6A19-4D09-BBE1-A500460851BE}" type="datetime1">
              <a:rPr lang="sv-SE" smtClean="0"/>
              <a:t>2025-12-15</a:t>
            </a:fld>
            <a:endParaRPr lang="sv-SE" dirty="0"/>
          </a:p>
        </p:txBody>
      </p:sp>
      <p:sp>
        <p:nvSpPr>
          <p:cNvPr id="9" name="Platshållare för sidfot 8">
            <a:extLst>
              <a:ext uri="{FF2B5EF4-FFF2-40B4-BE49-F238E27FC236}">
                <a16:creationId xmlns:a16="http://schemas.microsoft.com/office/drawing/2014/main" id="{749CE0E1-3441-48CE-8A7D-0179CEDD8DFD}"/>
              </a:ext>
            </a:extLst>
          </p:cNvPr>
          <p:cNvSpPr>
            <a:spLocks noGrp="1"/>
          </p:cNvSpPr>
          <p:nvPr>
            <p:ph type="ftr" sz="quarter" idx="11"/>
          </p:nvPr>
        </p:nvSpPr>
        <p:spPr/>
        <p:txBody>
          <a:bodyPr/>
          <a:lstStyle/>
          <a:p>
            <a:r>
              <a:rPr lang="sv-SE"/>
              <a:t>/Namn Namn, Institution eller liknande</a:t>
            </a:r>
            <a:endParaRPr lang="sv-SE" dirty="0"/>
          </a:p>
        </p:txBody>
      </p:sp>
      <p:sp>
        <p:nvSpPr>
          <p:cNvPr id="10" name="Platshållare för bildnummer 9">
            <a:extLst>
              <a:ext uri="{FF2B5EF4-FFF2-40B4-BE49-F238E27FC236}">
                <a16:creationId xmlns:a16="http://schemas.microsoft.com/office/drawing/2014/main" id="{36FDD317-4231-420C-9950-AB8CEB5D4999}"/>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25989275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lvl1pPr>
              <a:defRPr/>
            </a:lvl1pPr>
          </a:lstStyle>
          <a:p>
            <a:r>
              <a:rPr lang="sv-SE" dirty="0"/>
              <a:t>Klicka här för att ändra format</a:t>
            </a:r>
          </a:p>
        </p:txBody>
      </p:sp>
      <p:sp>
        <p:nvSpPr>
          <p:cNvPr id="3" name="Platshållare för innehåll 2"/>
          <p:cNvSpPr>
            <a:spLocks noGrp="1"/>
          </p:cNvSpPr>
          <p:nvPr>
            <p:ph idx="1"/>
          </p:nvPr>
        </p:nvSpPr>
        <p:spPr/>
        <p:txBody>
          <a:bodyPr/>
          <a:lstStyle>
            <a:lvl1pPr marL="1588" indent="-1588">
              <a:lnSpc>
                <a:spcPts val="2600"/>
              </a:lnSpc>
              <a:buNone/>
              <a:defRPr/>
            </a:lvl1pPr>
            <a:lvl2pPr>
              <a:buNone/>
              <a:defRPr/>
            </a:lvl2pPr>
            <a:lvl3pPr>
              <a:buNone/>
              <a:defRPr/>
            </a:lvl3pPr>
            <a:lvl4pPr>
              <a:buNone/>
              <a:defRPr/>
            </a:lvl4pPr>
            <a:lvl5pPr>
              <a:buNone/>
              <a:defRPr/>
            </a:lvl5pPr>
          </a:lstStyle>
          <a:p>
            <a:pPr lvl="0"/>
            <a:r>
              <a:rPr lang="sv-SE" dirty="0"/>
              <a:t>Klicka här för att ändra format på bakgrundstexten</a:t>
            </a:r>
          </a:p>
        </p:txBody>
      </p:sp>
      <p:sp>
        <p:nvSpPr>
          <p:cNvPr id="7" name="Platshållare för datum 6">
            <a:extLst>
              <a:ext uri="{FF2B5EF4-FFF2-40B4-BE49-F238E27FC236}">
                <a16:creationId xmlns:a16="http://schemas.microsoft.com/office/drawing/2014/main" id="{0188D954-5E3E-4343-9163-4B92411A4376}"/>
              </a:ext>
            </a:extLst>
          </p:cNvPr>
          <p:cNvSpPr>
            <a:spLocks noGrp="1"/>
          </p:cNvSpPr>
          <p:nvPr>
            <p:ph type="dt" sz="half" idx="10"/>
          </p:nvPr>
        </p:nvSpPr>
        <p:spPr/>
        <p:txBody>
          <a:bodyPr/>
          <a:lstStyle/>
          <a:p>
            <a:fld id="{1AFAEF6F-4E5C-4FCC-BD3F-D074184669BF}" type="datetime1">
              <a:rPr lang="sv-SE" smtClean="0"/>
              <a:t>2025-12-15</a:t>
            </a:fld>
            <a:endParaRPr lang="sv-SE" dirty="0"/>
          </a:p>
        </p:txBody>
      </p:sp>
      <p:sp>
        <p:nvSpPr>
          <p:cNvPr id="8" name="Platshållare för sidfot 7">
            <a:extLst>
              <a:ext uri="{FF2B5EF4-FFF2-40B4-BE49-F238E27FC236}">
                <a16:creationId xmlns:a16="http://schemas.microsoft.com/office/drawing/2014/main" id="{769F0A05-C225-4532-8307-F4FC4BEB1EBF}"/>
              </a:ext>
            </a:extLst>
          </p:cNvPr>
          <p:cNvSpPr>
            <a:spLocks noGrp="1"/>
          </p:cNvSpPr>
          <p:nvPr>
            <p:ph type="ftr" sz="quarter" idx="11"/>
          </p:nvPr>
        </p:nvSpPr>
        <p:spPr/>
        <p:txBody>
          <a:bodyPr/>
          <a:lstStyle/>
          <a:p>
            <a:r>
              <a:rPr lang="sv-SE"/>
              <a:t>/Namn Namn, Institution eller liknande</a:t>
            </a:r>
            <a:endParaRPr lang="sv-SE" dirty="0"/>
          </a:p>
        </p:txBody>
      </p:sp>
      <p:sp>
        <p:nvSpPr>
          <p:cNvPr id="9" name="Platshållare för bildnummer 8">
            <a:extLst>
              <a:ext uri="{FF2B5EF4-FFF2-40B4-BE49-F238E27FC236}">
                <a16:creationId xmlns:a16="http://schemas.microsoft.com/office/drawing/2014/main" id="{CF108EC0-370A-403E-9918-8132C23D0C75}"/>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40865103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Innehåll med rubrik">
    <p:spTree>
      <p:nvGrpSpPr>
        <p:cNvPr id="1" name=""/>
        <p:cNvGrpSpPr/>
        <p:nvPr/>
      </p:nvGrpSpPr>
      <p:grpSpPr>
        <a:xfrm>
          <a:off x="0" y="0"/>
          <a:ext cx="0" cy="0"/>
          <a:chOff x="0" y="0"/>
          <a:chExt cx="0" cy="0"/>
        </a:xfrm>
      </p:grpSpPr>
      <p:sp>
        <p:nvSpPr>
          <p:cNvPr id="2" name="Rubrik 1"/>
          <p:cNvSpPr>
            <a:spLocks noGrp="1"/>
          </p:cNvSpPr>
          <p:nvPr>
            <p:ph type="title"/>
          </p:nvPr>
        </p:nvSpPr>
        <p:spPr>
          <a:xfrm>
            <a:off x="792000" y="1944000"/>
            <a:ext cx="4690800" cy="795600"/>
          </a:xfrm>
        </p:spPr>
        <p:txBody>
          <a:bodyPr anchor="t" anchorCtr="0"/>
          <a:lstStyle>
            <a:lvl1pPr>
              <a:defRPr/>
            </a:lvl1pPr>
          </a:lstStyle>
          <a:p>
            <a:r>
              <a:rPr lang="sv-SE" dirty="0"/>
              <a:t>Klicka här för att ändra format</a:t>
            </a:r>
          </a:p>
        </p:txBody>
      </p:sp>
      <p:sp>
        <p:nvSpPr>
          <p:cNvPr id="4" name="Platshållare för innehåll 3"/>
          <p:cNvSpPr>
            <a:spLocks noGrp="1"/>
          </p:cNvSpPr>
          <p:nvPr>
            <p:ph sz="half" idx="2"/>
          </p:nvPr>
        </p:nvSpPr>
        <p:spPr>
          <a:xfrm>
            <a:off x="792000" y="2808000"/>
            <a:ext cx="4690800" cy="3214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fem13,</a:t>
            </a:r>
          </a:p>
        </p:txBody>
      </p:sp>
      <p:sp>
        <p:nvSpPr>
          <p:cNvPr id="6" name="Platshållare för innehåll 5"/>
          <p:cNvSpPr>
            <a:spLocks noGrp="1"/>
          </p:cNvSpPr>
          <p:nvPr>
            <p:ph sz="quarter" idx="4"/>
          </p:nvPr>
        </p:nvSpPr>
        <p:spPr>
          <a:xfrm>
            <a:off x="5619600" y="1962000"/>
            <a:ext cx="3060000" cy="4060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datum 2">
            <a:extLst>
              <a:ext uri="{FF2B5EF4-FFF2-40B4-BE49-F238E27FC236}">
                <a16:creationId xmlns:a16="http://schemas.microsoft.com/office/drawing/2014/main" id="{6338F652-4928-4022-8226-473B78653372}"/>
              </a:ext>
            </a:extLst>
          </p:cNvPr>
          <p:cNvSpPr>
            <a:spLocks noGrp="1"/>
          </p:cNvSpPr>
          <p:nvPr>
            <p:ph type="dt" sz="half" idx="10"/>
          </p:nvPr>
        </p:nvSpPr>
        <p:spPr/>
        <p:txBody>
          <a:bodyPr/>
          <a:lstStyle/>
          <a:p>
            <a:fld id="{5480CC67-BF23-482D-90E9-20E58741C486}" type="datetime1">
              <a:rPr lang="sv-SE" smtClean="0"/>
              <a:t>2025-12-15</a:t>
            </a:fld>
            <a:endParaRPr lang="sv-SE" dirty="0"/>
          </a:p>
        </p:txBody>
      </p:sp>
      <p:sp>
        <p:nvSpPr>
          <p:cNvPr id="5" name="Platshållare för sidfot 4">
            <a:extLst>
              <a:ext uri="{FF2B5EF4-FFF2-40B4-BE49-F238E27FC236}">
                <a16:creationId xmlns:a16="http://schemas.microsoft.com/office/drawing/2014/main" id="{F09C10B4-33AA-461B-B642-263C692946E8}"/>
              </a:ext>
            </a:extLst>
          </p:cNvPr>
          <p:cNvSpPr>
            <a:spLocks noGrp="1"/>
          </p:cNvSpPr>
          <p:nvPr>
            <p:ph type="ftr" sz="quarter" idx="11"/>
          </p:nvPr>
        </p:nvSpPr>
        <p:spPr/>
        <p:txBody>
          <a:bodyPr/>
          <a:lstStyle/>
          <a:p>
            <a:r>
              <a:rPr lang="sv-SE"/>
              <a:t>/Namn Namn, Institution eller liknande</a:t>
            </a:r>
            <a:endParaRPr lang="sv-SE" dirty="0"/>
          </a:p>
        </p:txBody>
      </p:sp>
      <p:sp>
        <p:nvSpPr>
          <p:cNvPr id="10" name="Platshållare för bildnummer 9">
            <a:extLst>
              <a:ext uri="{FF2B5EF4-FFF2-40B4-BE49-F238E27FC236}">
                <a16:creationId xmlns:a16="http://schemas.microsoft.com/office/drawing/2014/main" id="{6AB8D9C4-A392-471A-98BA-ED913CC8FD14}"/>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6187156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Endast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792000" y="1944000"/>
            <a:ext cx="7668432" cy="4075200"/>
          </a:xfrm>
        </p:spPr>
        <p:txBody>
          <a:bodyPr/>
          <a:lstStyle>
            <a:lvl1pPr>
              <a:defRPr/>
            </a:lvl1pPr>
            <a:lvl2pPr>
              <a:defRPr/>
            </a:lvl2pPr>
            <a:lvl3pPr>
              <a:defRPr/>
            </a:lvl3pPr>
            <a:lvl4pPr>
              <a:defRPr/>
            </a:lvl4pPr>
            <a:lvl5pPr>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datum 1">
            <a:extLst>
              <a:ext uri="{FF2B5EF4-FFF2-40B4-BE49-F238E27FC236}">
                <a16:creationId xmlns:a16="http://schemas.microsoft.com/office/drawing/2014/main" id="{2400F48A-06F3-4F18-9AFA-528B56AFEDED}"/>
              </a:ext>
            </a:extLst>
          </p:cNvPr>
          <p:cNvSpPr>
            <a:spLocks noGrp="1"/>
          </p:cNvSpPr>
          <p:nvPr>
            <p:ph type="dt" sz="half" idx="10"/>
          </p:nvPr>
        </p:nvSpPr>
        <p:spPr/>
        <p:txBody>
          <a:bodyPr/>
          <a:lstStyle/>
          <a:p>
            <a:fld id="{7C39E1ED-2505-498A-8131-8CF95034267C}" type="datetime1">
              <a:rPr lang="sv-SE" smtClean="0"/>
              <a:t>2025-12-15</a:t>
            </a:fld>
            <a:endParaRPr lang="sv-SE" dirty="0"/>
          </a:p>
        </p:txBody>
      </p:sp>
      <p:sp>
        <p:nvSpPr>
          <p:cNvPr id="7" name="Platshållare för sidfot 6">
            <a:extLst>
              <a:ext uri="{FF2B5EF4-FFF2-40B4-BE49-F238E27FC236}">
                <a16:creationId xmlns:a16="http://schemas.microsoft.com/office/drawing/2014/main" id="{6D7DA84F-EBDB-4290-89C3-E1F7331309DD}"/>
              </a:ext>
            </a:extLst>
          </p:cNvPr>
          <p:cNvSpPr>
            <a:spLocks noGrp="1"/>
          </p:cNvSpPr>
          <p:nvPr>
            <p:ph type="ftr" sz="quarter" idx="11"/>
          </p:nvPr>
        </p:nvSpPr>
        <p:spPr/>
        <p:txBody>
          <a:bodyPr/>
          <a:lstStyle/>
          <a:p>
            <a:r>
              <a:rPr lang="sv-SE"/>
              <a:t>/Namn Namn, Institution eller liknande</a:t>
            </a:r>
            <a:endParaRPr lang="sv-SE" dirty="0"/>
          </a:p>
        </p:txBody>
      </p:sp>
      <p:sp>
        <p:nvSpPr>
          <p:cNvPr id="8" name="Platshållare för bildnummer 7">
            <a:extLst>
              <a:ext uri="{FF2B5EF4-FFF2-40B4-BE49-F238E27FC236}">
                <a16:creationId xmlns:a16="http://schemas.microsoft.com/office/drawing/2014/main" id="{0AAB0E9E-187F-4B29-9FAB-378C4CDBD356}"/>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13087732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87EA3A24-840F-4265-8D05-BECC016D6DA0}"/>
              </a:ext>
            </a:extLst>
          </p:cNvPr>
          <p:cNvSpPr>
            <a:spLocks noGrp="1"/>
          </p:cNvSpPr>
          <p:nvPr>
            <p:ph type="title" hasCustomPrompt="1"/>
          </p:nvPr>
        </p:nvSpPr>
        <p:spPr/>
        <p:txBody>
          <a:bodyPr/>
          <a:lstStyle/>
          <a:p>
            <a:r>
              <a:rPr lang="sv-SE" sz="1800" dirty="0">
                <a:effectLst/>
                <a:latin typeface="Calibri" panose="020F0502020204030204" pitchFamily="34" charset="0"/>
              </a:rPr>
              <a:t>Blank layoutsida</a:t>
            </a:r>
            <a:endParaRPr lang="sv-SE" dirty="0"/>
          </a:p>
        </p:txBody>
      </p:sp>
      <p:sp>
        <p:nvSpPr>
          <p:cNvPr id="5" name="Platshållare för datum 4">
            <a:extLst>
              <a:ext uri="{FF2B5EF4-FFF2-40B4-BE49-F238E27FC236}">
                <a16:creationId xmlns:a16="http://schemas.microsoft.com/office/drawing/2014/main" id="{EC882FEE-B6AC-4B4D-A399-5E62A4104333}"/>
              </a:ext>
            </a:extLst>
          </p:cNvPr>
          <p:cNvSpPr>
            <a:spLocks noGrp="1"/>
          </p:cNvSpPr>
          <p:nvPr>
            <p:ph type="dt" sz="half" idx="10"/>
          </p:nvPr>
        </p:nvSpPr>
        <p:spPr/>
        <p:txBody>
          <a:bodyPr/>
          <a:lstStyle/>
          <a:p>
            <a:fld id="{1318A3A8-DB99-4F52-908B-8088D14D601A}" type="datetime1">
              <a:rPr lang="sv-SE" smtClean="0"/>
              <a:t>2025-12-15</a:t>
            </a:fld>
            <a:endParaRPr lang="sv-SE" dirty="0"/>
          </a:p>
        </p:txBody>
      </p:sp>
      <p:sp>
        <p:nvSpPr>
          <p:cNvPr id="6" name="Platshållare för sidfot 5">
            <a:extLst>
              <a:ext uri="{FF2B5EF4-FFF2-40B4-BE49-F238E27FC236}">
                <a16:creationId xmlns:a16="http://schemas.microsoft.com/office/drawing/2014/main" id="{69EE180A-D18A-47BD-8495-509365F59C8F}"/>
              </a:ext>
            </a:extLst>
          </p:cNvPr>
          <p:cNvSpPr>
            <a:spLocks noGrp="1"/>
          </p:cNvSpPr>
          <p:nvPr>
            <p:ph type="ftr" sz="quarter" idx="11"/>
          </p:nvPr>
        </p:nvSpPr>
        <p:spPr/>
        <p:txBody>
          <a:bodyPr/>
          <a:lstStyle/>
          <a:p>
            <a:r>
              <a:rPr lang="sv-SE"/>
              <a:t>/Namn Namn, Institution eller liknande</a:t>
            </a:r>
            <a:endParaRPr lang="sv-SE" dirty="0"/>
          </a:p>
        </p:txBody>
      </p:sp>
      <p:sp>
        <p:nvSpPr>
          <p:cNvPr id="7" name="Platshållare för bildnummer 6">
            <a:extLst>
              <a:ext uri="{FF2B5EF4-FFF2-40B4-BE49-F238E27FC236}">
                <a16:creationId xmlns:a16="http://schemas.microsoft.com/office/drawing/2014/main" id="{BC0B86C2-7D1A-4FC7-9A71-64FB4D1DE837}"/>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26309582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DF4FA7BA-2D16-4911-BD47-8EFDDC5AC76F}"/>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 r="2458" b="22386"/>
          <a:stretch/>
        </p:blipFill>
        <p:spPr>
          <a:xfrm>
            <a:off x="1804233" y="1458000"/>
            <a:ext cx="7340400" cy="5400000"/>
          </a:xfrm>
          <a:prstGeom prst="rect">
            <a:avLst/>
          </a:prstGeom>
        </p:spPr>
      </p:pic>
      <p:sp>
        <p:nvSpPr>
          <p:cNvPr id="2" name="Rubrik 1"/>
          <p:cNvSpPr>
            <a:spLocks noGrp="1"/>
          </p:cNvSpPr>
          <p:nvPr>
            <p:ph type="ctrTitle"/>
          </p:nvPr>
        </p:nvSpPr>
        <p:spPr>
          <a:xfrm>
            <a:off x="1008000" y="2437200"/>
            <a:ext cx="7452432" cy="1425600"/>
          </a:xfrm>
        </p:spPr>
        <p:txBody>
          <a:bodyPr lIns="72000" tIns="36000" rIns="72000" bIns="36000" anchor="ctr" anchorCtr="0">
            <a:noAutofit/>
          </a:bodyPr>
          <a:lstStyle>
            <a:lvl1pPr algn="l">
              <a:defRPr sz="4700" b="0">
                <a:latin typeface="Calibri" panose="020F0502020204030204" pitchFamily="34" charset="0"/>
                <a:ea typeface="Verdana" pitchFamily="34" charset="0"/>
                <a:cs typeface="Calibri" panose="020F0502020204030204" pitchFamily="34" charset="0"/>
              </a:defRPr>
            </a:lvl1pPr>
          </a:lstStyle>
          <a:p>
            <a:r>
              <a:rPr lang="sv-SE" dirty="0"/>
              <a:t>Klicka här för att ändra format</a:t>
            </a:r>
          </a:p>
        </p:txBody>
      </p:sp>
      <p:sp>
        <p:nvSpPr>
          <p:cNvPr id="3" name="Underrubrik 2"/>
          <p:cNvSpPr>
            <a:spLocks noGrp="1"/>
          </p:cNvSpPr>
          <p:nvPr>
            <p:ph type="subTitle" idx="1"/>
          </p:nvPr>
        </p:nvSpPr>
        <p:spPr>
          <a:xfrm>
            <a:off x="1008000" y="3859200"/>
            <a:ext cx="7452432" cy="1166400"/>
          </a:xfrm>
        </p:spPr>
        <p:txBody>
          <a:bodyPr>
            <a:normAutofit/>
          </a:bodyPr>
          <a:lstStyle>
            <a:lvl1pPr marL="0" indent="0" algn="l">
              <a:lnSpc>
                <a:spcPts val="2900"/>
              </a:lnSpc>
              <a:spcBef>
                <a:spcPts val="480"/>
              </a:spcBef>
              <a:buNone/>
              <a:defRPr sz="2400">
                <a:solidFill>
                  <a:schemeClr val="bg1"/>
                </a:solidFill>
                <a:latin typeface="Calibri" panose="020F0502020204030204" pitchFamily="34" charset="0"/>
                <a:ea typeface="Verdana"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Tree>
    <p:extLst>
      <p:ext uri="{BB962C8B-B14F-4D97-AF65-F5344CB8AC3E}">
        <p14:creationId xmlns:p14="http://schemas.microsoft.com/office/powerpoint/2010/main" val="41022567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Rubrikbild tre delar">
    <p:spTree>
      <p:nvGrpSpPr>
        <p:cNvPr id="1" name=""/>
        <p:cNvGrpSpPr/>
        <p:nvPr/>
      </p:nvGrpSpPr>
      <p:grpSpPr>
        <a:xfrm>
          <a:off x="0" y="0"/>
          <a:ext cx="0" cy="0"/>
          <a:chOff x="0" y="0"/>
          <a:chExt cx="0" cy="0"/>
        </a:xfrm>
      </p:grpSpPr>
      <p:sp>
        <p:nvSpPr>
          <p:cNvPr id="2" name="Rubrik 1"/>
          <p:cNvSpPr>
            <a:spLocks noGrp="1"/>
          </p:cNvSpPr>
          <p:nvPr>
            <p:ph type="ctrTitle"/>
          </p:nvPr>
        </p:nvSpPr>
        <p:spPr>
          <a:xfrm>
            <a:off x="1008000" y="1556792"/>
            <a:ext cx="7452432" cy="1425600"/>
          </a:xfrm>
        </p:spPr>
        <p:txBody>
          <a:bodyPr lIns="72000" tIns="36000" rIns="72000" bIns="36000" anchor="ctr" anchorCtr="0">
            <a:noAutofit/>
          </a:bodyPr>
          <a:lstStyle>
            <a:lvl1pPr algn="l">
              <a:defRPr sz="4700" b="0">
                <a:latin typeface="+mj-lt"/>
                <a:ea typeface="Verdana" pitchFamily="34" charset="0"/>
                <a:cs typeface="Calibri" panose="020F0502020204030204" pitchFamily="34" charset="0"/>
              </a:defRPr>
            </a:lvl1pPr>
          </a:lstStyle>
          <a:p>
            <a:r>
              <a:rPr lang="sv-SE" dirty="0"/>
              <a:t>Klicka här för att ändra format</a:t>
            </a:r>
          </a:p>
        </p:txBody>
      </p:sp>
      <p:sp>
        <p:nvSpPr>
          <p:cNvPr id="3" name="Underrubrik 2"/>
          <p:cNvSpPr>
            <a:spLocks noGrp="1"/>
          </p:cNvSpPr>
          <p:nvPr>
            <p:ph type="subTitle" idx="1"/>
          </p:nvPr>
        </p:nvSpPr>
        <p:spPr>
          <a:xfrm>
            <a:off x="1008000" y="2978792"/>
            <a:ext cx="7452432" cy="1166400"/>
          </a:xfrm>
        </p:spPr>
        <p:txBody>
          <a:bodyPr>
            <a:normAutofit/>
          </a:bodyPr>
          <a:lstStyle>
            <a:lvl1pPr marL="0" indent="0" algn="l">
              <a:lnSpc>
                <a:spcPts val="2900"/>
              </a:lnSpc>
              <a:spcBef>
                <a:spcPts val="480"/>
              </a:spcBef>
              <a:buNone/>
              <a:defRPr sz="2400">
                <a:solidFill>
                  <a:schemeClr val="bg1"/>
                </a:solidFill>
                <a:latin typeface="+mj-lt"/>
                <a:ea typeface="Verdana"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10" name="Platshållare för text 9">
            <a:extLst>
              <a:ext uri="{FF2B5EF4-FFF2-40B4-BE49-F238E27FC236}">
                <a16:creationId xmlns:a16="http://schemas.microsoft.com/office/drawing/2014/main" id="{8E0926DD-8111-4268-9092-1FC7C8F816F2}"/>
              </a:ext>
            </a:extLst>
          </p:cNvPr>
          <p:cNvSpPr>
            <a:spLocks noGrp="1"/>
          </p:cNvSpPr>
          <p:nvPr>
            <p:ph type="body" sz="quarter" idx="13"/>
          </p:nvPr>
        </p:nvSpPr>
        <p:spPr>
          <a:xfrm>
            <a:off x="1008063" y="4144985"/>
            <a:ext cx="7452193" cy="116681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7" name="Platshållare för datum 6">
            <a:extLst>
              <a:ext uri="{FF2B5EF4-FFF2-40B4-BE49-F238E27FC236}">
                <a16:creationId xmlns:a16="http://schemas.microsoft.com/office/drawing/2014/main" id="{FFE97578-C3DF-47EC-B83B-AD359F2FD37E}"/>
              </a:ext>
            </a:extLst>
          </p:cNvPr>
          <p:cNvSpPr>
            <a:spLocks noGrp="1"/>
          </p:cNvSpPr>
          <p:nvPr>
            <p:ph type="dt" sz="half" idx="14"/>
          </p:nvPr>
        </p:nvSpPr>
        <p:spPr/>
        <p:txBody>
          <a:bodyPr/>
          <a:lstStyle/>
          <a:p>
            <a:fld id="{56D321C6-E439-4265-BB63-585B851DEB9E}" type="datetime1">
              <a:rPr lang="sv-SE" smtClean="0"/>
              <a:t>2025-12-15</a:t>
            </a:fld>
            <a:endParaRPr lang="sv-SE" dirty="0"/>
          </a:p>
        </p:txBody>
      </p:sp>
      <p:sp>
        <p:nvSpPr>
          <p:cNvPr id="8" name="Platshållare för sidfot 7">
            <a:extLst>
              <a:ext uri="{FF2B5EF4-FFF2-40B4-BE49-F238E27FC236}">
                <a16:creationId xmlns:a16="http://schemas.microsoft.com/office/drawing/2014/main" id="{8F772A13-0255-415B-A82E-C29348ED6D1C}"/>
              </a:ext>
            </a:extLst>
          </p:cNvPr>
          <p:cNvSpPr>
            <a:spLocks noGrp="1"/>
          </p:cNvSpPr>
          <p:nvPr>
            <p:ph type="ftr" sz="quarter" idx="15"/>
          </p:nvPr>
        </p:nvSpPr>
        <p:spPr/>
        <p:txBody>
          <a:bodyPr/>
          <a:lstStyle/>
          <a:p>
            <a:r>
              <a:rPr lang="sv-SE"/>
              <a:t>/Namn Namn, Institution eller liknande</a:t>
            </a:r>
            <a:endParaRPr lang="sv-SE" dirty="0"/>
          </a:p>
        </p:txBody>
      </p:sp>
      <p:sp>
        <p:nvSpPr>
          <p:cNvPr id="9" name="Platshållare för bildnummer 8">
            <a:extLst>
              <a:ext uri="{FF2B5EF4-FFF2-40B4-BE49-F238E27FC236}">
                <a16:creationId xmlns:a16="http://schemas.microsoft.com/office/drawing/2014/main" id="{AD3F4631-9A4F-4D79-B742-871A99D40925}"/>
              </a:ext>
            </a:extLst>
          </p:cNvPr>
          <p:cNvSpPr>
            <a:spLocks noGrp="1"/>
          </p:cNvSpPr>
          <p:nvPr>
            <p:ph type="sldNum" sz="quarter" idx="16"/>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19246638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lvl1pPr>
              <a:defRPr b="1"/>
            </a:lvl1pPr>
          </a:lstStyle>
          <a:p>
            <a:r>
              <a:rPr lang="sv-SE" dirty="0"/>
              <a:t>Klicka här för att ändra format</a:t>
            </a:r>
          </a:p>
        </p:txBody>
      </p:sp>
      <p:sp>
        <p:nvSpPr>
          <p:cNvPr id="3" name="Platshållare för innehåll 2"/>
          <p:cNvSpPr>
            <a:spLocks noGrp="1"/>
          </p:cNvSpPr>
          <p:nvPr>
            <p:ph idx="1"/>
          </p:nvPr>
        </p:nvSpPr>
        <p:spPr/>
        <p:txBody>
          <a:bodyPr/>
          <a:lstStyle>
            <a:lvl1pPr>
              <a:defRPr/>
            </a:lvl1pPr>
            <a:lvl2pPr>
              <a:defRPr/>
            </a:lvl2pPr>
            <a:lvl3pPr>
              <a:defRPr/>
            </a:lvl3pPr>
            <a:lvl4pPr>
              <a:defRPr/>
            </a:lvl4pPr>
            <a:lvl5pPr>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a:extLst>
              <a:ext uri="{FF2B5EF4-FFF2-40B4-BE49-F238E27FC236}">
                <a16:creationId xmlns:a16="http://schemas.microsoft.com/office/drawing/2014/main" id="{CA931309-D8FA-4275-89AD-7D4E7277F433}"/>
              </a:ext>
            </a:extLst>
          </p:cNvPr>
          <p:cNvSpPr>
            <a:spLocks noGrp="1"/>
          </p:cNvSpPr>
          <p:nvPr>
            <p:ph type="dt" sz="half" idx="10"/>
          </p:nvPr>
        </p:nvSpPr>
        <p:spPr/>
        <p:txBody>
          <a:bodyPr/>
          <a:lstStyle/>
          <a:p>
            <a:fld id="{168CC7B0-67A3-46DA-8F89-4C508122D533}" type="datetime1">
              <a:rPr lang="sv-SE" smtClean="0"/>
              <a:t>2025-12-15</a:t>
            </a:fld>
            <a:endParaRPr lang="sv-SE" dirty="0"/>
          </a:p>
        </p:txBody>
      </p:sp>
      <p:sp>
        <p:nvSpPr>
          <p:cNvPr id="8" name="Platshållare för sidfot 7">
            <a:extLst>
              <a:ext uri="{FF2B5EF4-FFF2-40B4-BE49-F238E27FC236}">
                <a16:creationId xmlns:a16="http://schemas.microsoft.com/office/drawing/2014/main" id="{795EB548-66DB-464B-B9CE-EE5EA529F451}"/>
              </a:ext>
            </a:extLst>
          </p:cNvPr>
          <p:cNvSpPr>
            <a:spLocks noGrp="1"/>
          </p:cNvSpPr>
          <p:nvPr>
            <p:ph type="ftr" sz="quarter" idx="11"/>
          </p:nvPr>
        </p:nvSpPr>
        <p:spPr/>
        <p:txBody>
          <a:bodyPr/>
          <a:lstStyle/>
          <a:p>
            <a:r>
              <a:rPr lang="sv-SE"/>
              <a:t>/Namn Namn, Institution eller liknande</a:t>
            </a:r>
            <a:endParaRPr lang="sv-SE" dirty="0"/>
          </a:p>
        </p:txBody>
      </p:sp>
      <p:sp>
        <p:nvSpPr>
          <p:cNvPr id="9" name="Platshållare för bildnummer 8">
            <a:extLst>
              <a:ext uri="{FF2B5EF4-FFF2-40B4-BE49-F238E27FC236}">
                <a16:creationId xmlns:a16="http://schemas.microsoft.com/office/drawing/2014/main" id="{C55DA821-45DE-48AF-B5EF-F90295A09C03}"/>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32502178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lvl1pPr>
              <a:defRPr b="1"/>
            </a:lvl1pPr>
          </a:lstStyle>
          <a:p>
            <a:r>
              <a:rPr lang="sv-SE" dirty="0"/>
              <a:t>Klicka här för att ändra format</a:t>
            </a:r>
          </a:p>
        </p:txBody>
      </p:sp>
      <p:sp>
        <p:nvSpPr>
          <p:cNvPr id="3" name="Platshållare för innehåll 2"/>
          <p:cNvSpPr>
            <a:spLocks noGrp="1"/>
          </p:cNvSpPr>
          <p:nvPr>
            <p:ph sz="half" idx="1"/>
          </p:nvPr>
        </p:nvSpPr>
        <p:spPr>
          <a:xfrm>
            <a:off x="792000" y="2808000"/>
            <a:ext cx="3708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4752432" y="2808000"/>
            <a:ext cx="3708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datum 7">
            <a:extLst>
              <a:ext uri="{FF2B5EF4-FFF2-40B4-BE49-F238E27FC236}">
                <a16:creationId xmlns:a16="http://schemas.microsoft.com/office/drawing/2014/main" id="{87BCACB2-148E-4BDE-8C6C-853FF0EC500C}"/>
              </a:ext>
            </a:extLst>
          </p:cNvPr>
          <p:cNvSpPr>
            <a:spLocks noGrp="1"/>
          </p:cNvSpPr>
          <p:nvPr>
            <p:ph type="dt" sz="half" idx="10"/>
          </p:nvPr>
        </p:nvSpPr>
        <p:spPr/>
        <p:txBody>
          <a:bodyPr/>
          <a:lstStyle/>
          <a:p>
            <a:fld id="{D313A388-8C80-4E9F-8901-ED1A8DED37BD}" type="datetime1">
              <a:rPr lang="sv-SE" smtClean="0"/>
              <a:t>2025-12-15</a:t>
            </a:fld>
            <a:endParaRPr lang="sv-SE" dirty="0"/>
          </a:p>
        </p:txBody>
      </p:sp>
      <p:sp>
        <p:nvSpPr>
          <p:cNvPr id="9" name="Platshållare för sidfot 8">
            <a:extLst>
              <a:ext uri="{FF2B5EF4-FFF2-40B4-BE49-F238E27FC236}">
                <a16:creationId xmlns:a16="http://schemas.microsoft.com/office/drawing/2014/main" id="{914BBF33-E731-4B82-B452-BC952C226CD7}"/>
              </a:ext>
            </a:extLst>
          </p:cNvPr>
          <p:cNvSpPr>
            <a:spLocks noGrp="1"/>
          </p:cNvSpPr>
          <p:nvPr>
            <p:ph type="ftr" sz="quarter" idx="11"/>
          </p:nvPr>
        </p:nvSpPr>
        <p:spPr/>
        <p:txBody>
          <a:bodyPr/>
          <a:lstStyle/>
          <a:p>
            <a:r>
              <a:rPr lang="sv-SE"/>
              <a:t>/Namn Namn, Institution eller liknande</a:t>
            </a:r>
            <a:endParaRPr lang="sv-SE" dirty="0"/>
          </a:p>
        </p:txBody>
      </p:sp>
      <p:sp>
        <p:nvSpPr>
          <p:cNvPr id="10" name="Platshållare för bildnummer 9">
            <a:extLst>
              <a:ext uri="{FF2B5EF4-FFF2-40B4-BE49-F238E27FC236}">
                <a16:creationId xmlns:a16="http://schemas.microsoft.com/office/drawing/2014/main" id="{218332D6-CE48-4946-899F-FBAE06A6B5C0}"/>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25989275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lvl1pPr>
              <a:defRPr b="1"/>
            </a:lvl1pPr>
          </a:lstStyle>
          <a:p>
            <a:r>
              <a:rPr lang="sv-SE" dirty="0"/>
              <a:t>Klicka här för att ändra format</a:t>
            </a:r>
          </a:p>
        </p:txBody>
      </p:sp>
      <p:sp>
        <p:nvSpPr>
          <p:cNvPr id="3" name="Platshållare för innehåll 2"/>
          <p:cNvSpPr>
            <a:spLocks noGrp="1"/>
          </p:cNvSpPr>
          <p:nvPr>
            <p:ph idx="1"/>
          </p:nvPr>
        </p:nvSpPr>
        <p:spPr/>
        <p:txBody>
          <a:bodyPr/>
          <a:lstStyle>
            <a:lvl1pPr marL="1588" indent="-1588">
              <a:lnSpc>
                <a:spcPts val="2600"/>
              </a:lnSpc>
              <a:buNone/>
              <a:defRPr/>
            </a:lvl1pPr>
            <a:lvl2pPr>
              <a:buNone/>
              <a:defRPr/>
            </a:lvl2pPr>
            <a:lvl3pPr>
              <a:buNone/>
              <a:defRPr/>
            </a:lvl3pPr>
            <a:lvl4pPr>
              <a:buNone/>
              <a:defRPr/>
            </a:lvl4pPr>
            <a:lvl5pPr>
              <a:buNone/>
              <a:defRPr/>
            </a:lvl5pPr>
          </a:lstStyle>
          <a:p>
            <a:pPr lvl="0"/>
            <a:r>
              <a:rPr lang="sv-SE" dirty="0"/>
              <a:t>Klicka här för att ändra format på bakgrundstexten</a:t>
            </a:r>
          </a:p>
        </p:txBody>
      </p:sp>
      <p:sp>
        <p:nvSpPr>
          <p:cNvPr id="10" name="Platshållare för datum 9">
            <a:extLst>
              <a:ext uri="{FF2B5EF4-FFF2-40B4-BE49-F238E27FC236}">
                <a16:creationId xmlns:a16="http://schemas.microsoft.com/office/drawing/2014/main" id="{3DF17DC3-5F30-4D01-9260-B74935DE4CE3}"/>
              </a:ext>
            </a:extLst>
          </p:cNvPr>
          <p:cNvSpPr>
            <a:spLocks noGrp="1"/>
          </p:cNvSpPr>
          <p:nvPr>
            <p:ph type="dt" sz="half" idx="10"/>
          </p:nvPr>
        </p:nvSpPr>
        <p:spPr/>
        <p:txBody>
          <a:bodyPr/>
          <a:lstStyle/>
          <a:p>
            <a:fld id="{686EE737-256F-4C8D-B125-001A34D9365B}" type="datetime1">
              <a:rPr lang="sv-SE" smtClean="0"/>
              <a:t>2025-12-15</a:t>
            </a:fld>
            <a:endParaRPr lang="sv-SE" dirty="0"/>
          </a:p>
        </p:txBody>
      </p:sp>
      <p:sp>
        <p:nvSpPr>
          <p:cNvPr id="11" name="Platshållare för sidfot 10">
            <a:extLst>
              <a:ext uri="{FF2B5EF4-FFF2-40B4-BE49-F238E27FC236}">
                <a16:creationId xmlns:a16="http://schemas.microsoft.com/office/drawing/2014/main" id="{98749239-EDB2-4F2F-B23B-A71A51654D7F}"/>
              </a:ext>
            </a:extLst>
          </p:cNvPr>
          <p:cNvSpPr>
            <a:spLocks noGrp="1"/>
          </p:cNvSpPr>
          <p:nvPr>
            <p:ph type="ftr" sz="quarter" idx="11"/>
          </p:nvPr>
        </p:nvSpPr>
        <p:spPr/>
        <p:txBody>
          <a:bodyPr/>
          <a:lstStyle/>
          <a:p>
            <a:r>
              <a:rPr lang="sv-SE"/>
              <a:t>/Namn Namn, Institution eller liknande</a:t>
            </a:r>
            <a:endParaRPr lang="sv-SE" dirty="0"/>
          </a:p>
        </p:txBody>
      </p:sp>
      <p:sp>
        <p:nvSpPr>
          <p:cNvPr id="12" name="Platshållare för bildnummer 11">
            <a:extLst>
              <a:ext uri="{FF2B5EF4-FFF2-40B4-BE49-F238E27FC236}">
                <a16:creationId xmlns:a16="http://schemas.microsoft.com/office/drawing/2014/main" id="{959B9992-EC38-44B7-B3FC-767DB229A8A2}"/>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4086510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81200" y="1944000"/>
            <a:ext cx="6850800" cy="795600"/>
          </a:xfrm>
        </p:spPr>
        <p:txBody>
          <a:bodyPr anchor="t" anchorCtr="0"/>
          <a:lstStyle>
            <a:lvl1pPr>
              <a:defRPr/>
            </a:lvl1pPr>
          </a:lstStyle>
          <a:p>
            <a:r>
              <a:rPr lang="sv-SE"/>
              <a:t>Klicka här för att ändra mall för rubrikformat</a:t>
            </a:r>
            <a:endParaRPr lang="sv-SE" dirty="0"/>
          </a:p>
        </p:txBody>
      </p:sp>
      <p:sp>
        <p:nvSpPr>
          <p:cNvPr id="3" name="Platshållare för innehåll 2"/>
          <p:cNvSpPr>
            <a:spLocks noGrp="1"/>
          </p:cNvSpPr>
          <p:nvPr>
            <p:ph idx="1"/>
          </p:nvPr>
        </p:nvSpPr>
        <p:spPr>
          <a:xfrm>
            <a:off x="781200" y="2808000"/>
            <a:ext cx="6850800" cy="3214800"/>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a:extLst>
              <a:ext uri="{FF2B5EF4-FFF2-40B4-BE49-F238E27FC236}">
                <a16:creationId xmlns:a16="http://schemas.microsoft.com/office/drawing/2014/main" id="{E8173BCA-4917-45F8-8DB8-710058DB5E6D}"/>
              </a:ext>
            </a:extLst>
          </p:cNvPr>
          <p:cNvSpPr>
            <a:spLocks noGrp="1"/>
          </p:cNvSpPr>
          <p:nvPr>
            <p:ph type="dt" sz="half" idx="10"/>
          </p:nvPr>
        </p:nvSpPr>
        <p:spPr/>
        <p:txBody>
          <a:bodyPr/>
          <a:lstStyle/>
          <a:p>
            <a:fld id="{D2572B33-B243-4D2C-A36F-1CC3126D2FDD}" type="datetime1">
              <a:rPr lang="sv-SE" smtClean="0"/>
              <a:t>2025-12-15</a:t>
            </a:fld>
            <a:endParaRPr lang="sv-SE" dirty="0"/>
          </a:p>
        </p:txBody>
      </p:sp>
      <p:sp>
        <p:nvSpPr>
          <p:cNvPr id="8" name="Platshållare för sidfot 7">
            <a:extLst>
              <a:ext uri="{FF2B5EF4-FFF2-40B4-BE49-F238E27FC236}">
                <a16:creationId xmlns:a16="http://schemas.microsoft.com/office/drawing/2014/main" id="{AC0D89B5-CAF2-4303-A2BB-ACD83AF2438C}"/>
              </a:ext>
            </a:extLst>
          </p:cNvPr>
          <p:cNvSpPr>
            <a:spLocks noGrp="1"/>
          </p:cNvSpPr>
          <p:nvPr>
            <p:ph type="ftr" sz="quarter" idx="11"/>
          </p:nvPr>
        </p:nvSpPr>
        <p:spPr/>
        <p:txBody>
          <a:bodyPr/>
          <a:lstStyle/>
          <a:p>
            <a:r>
              <a:rPr lang="sv-SE"/>
              <a:t>/Namn Namn, Institution eller liknande</a:t>
            </a:r>
            <a:endParaRPr lang="sv-SE" dirty="0"/>
          </a:p>
        </p:txBody>
      </p:sp>
      <p:sp>
        <p:nvSpPr>
          <p:cNvPr id="9" name="Platshållare för bildnummer 8">
            <a:extLst>
              <a:ext uri="{FF2B5EF4-FFF2-40B4-BE49-F238E27FC236}">
                <a16:creationId xmlns:a16="http://schemas.microsoft.com/office/drawing/2014/main" id="{E35254AF-0C86-4010-94EA-BE923CC25328}"/>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Innehåll med rubrik">
    <p:spTree>
      <p:nvGrpSpPr>
        <p:cNvPr id="1" name=""/>
        <p:cNvGrpSpPr/>
        <p:nvPr/>
      </p:nvGrpSpPr>
      <p:grpSpPr>
        <a:xfrm>
          <a:off x="0" y="0"/>
          <a:ext cx="0" cy="0"/>
          <a:chOff x="0" y="0"/>
          <a:chExt cx="0" cy="0"/>
        </a:xfrm>
      </p:grpSpPr>
      <p:sp>
        <p:nvSpPr>
          <p:cNvPr id="2" name="Rubrik 1"/>
          <p:cNvSpPr>
            <a:spLocks noGrp="1"/>
          </p:cNvSpPr>
          <p:nvPr>
            <p:ph type="title"/>
          </p:nvPr>
        </p:nvSpPr>
        <p:spPr>
          <a:xfrm>
            <a:off x="792000" y="1944000"/>
            <a:ext cx="4690800" cy="795600"/>
          </a:xfrm>
        </p:spPr>
        <p:txBody>
          <a:bodyPr anchor="t" anchorCtr="0"/>
          <a:lstStyle>
            <a:lvl1pPr>
              <a:defRPr b="1"/>
            </a:lvl1pPr>
          </a:lstStyle>
          <a:p>
            <a:r>
              <a:rPr lang="sv-SE" dirty="0"/>
              <a:t>Klicka här för att ändra format</a:t>
            </a:r>
          </a:p>
        </p:txBody>
      </p:sp>
      <p:sp>
        <p:nvSpPr>
          <p:cNvPr id="4" name="Platshållare för innehåll 3"/>
          <p:cNvSpPr>
            <a:spLocks noGrp="1"/>
          </p:cNvSpPr>
          <p:nvPr>
            <p:ph sz="half" idx="2"/>
          </p:nvPr>
        </p:nvSpPr>
        <p:spPr>
          <a:xfrm>
            <a:off x="792000" y="2808000"/>
            <a:ext cx="4690800" cy="3214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fem13,</a:t>
            </a:r>
          </a:p>
        </p:txBody>
      </p:sp>
      <p:sp>
        <p:nvSpPr>
          <p:cNvPr id="6" name="Platshållare för innehåll 5"/>
          <p:cNvSpPr>
            <a:spLocks noGrp="1"/>
          </p:cNvSpPr>
          <p:nvPr>
            <p:ph sz="quarter" idx="4"/>
          </p:nvPr>
        </p:nvSpPr>
        <p:spPr>
          <a:xfrm>
            <a:off x="5619600" y="1962000"/>
            <a:ext cx="3060000" cy="4060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datum 2">
            <a:extLst>
              <a:ext uri="{FF2B5EF4-FFF2-40B4-BE49-F238E27FC236}">
                <a16:creationId xmlns:a16="http://schemas.microsoft.com/office/drawing/2014/main" id="{60081C75-C2D7-4C9A-BACA-877F41B36C0D}"/>
              </a:ext>
            </a:extLst>
          </p:cNvPr>
          <p:cNvSpPr>
            <a:spLocks noGrp="1"/>
          </p:cNvSpPr>
          <p:nvPr>
            <p:ph type="dt" sz="half" idx="10"/>
          </p:nvPr>
        </p:nvSpPr>
        <p:spPr/>
        <p:txBody>
          <a:bodyPr/>
          <a:lstStyle/>
          <a:p>
            <a:fld id="{992CD325-F6DA-4718-A06A-3802D025EF47}" type="datetime1">
              <a:rPr lang="sv-SE" smtClean="0"/>
              <a:t>2025-12-15</a:t>
            </a:fld>
            <a:endParaRPr lang="sv-SE" dirty="0"/>
          </a:p>
        </p:txBody>
      </p:sp>
      <p:sp>
        <p:nvSpPr>
          <p:cNvPr id="5" name="Platshållare för sidfot 4">
            <a:extLst>
              <a:ext uri="{FF2B5EF4-FFF2-40B4-BE49-F238E27FC236}">
                <a16:creationId xmlns:a16="http://schemas.microsoft.com/office/drawing/2014/main" id="{D424565C-F676-443E-83E2-FE41E3AC669E}"/>
              </a:ext>
            </a:extLst>
          </p:cNvPr>
          <p:cNvSpPr>
            <a:spLocks noGrp="1"/>
          </p:cNvSpPr>
          <p:nvPr>
            <p:ph type="ftr" sz="quarter" idx="11"/>
          </p:nvPr>
        </p:nvSpPr>
        <p:spPr/>
        <p:txBody>
          <a:bodyPr/>
          <a:lstStyle/>
          <a:p>
            <a:r>
              <a:rPr lang="sv-SE"/>
              <a:t>/Namn Namn, Institution eller liknande</a:t>
            </a:r>
            <a:endParaRPr lang="sv-SE" dirty="0"/>
          </a:p>
        </p:txBody>
      </p:sp>
      <p:sp>
        <p:nvSpPr>
          <p:cNvPr id="10" name="Platshållare för bildnummer 9">
            <a:extLst>
              <a:ext uri="{FF2B5EF4-FFF2-40B4-BE49-F238E27FC236}">
                <a16:creationId xmlns:a16="http://schemas.microsoft.com/office/drawing/2014/main" id="{BCC4B0E4-EB6A-4514-B8DF-7190EED5CB8B}"/>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6187156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Endast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792000" y="1944000"/>
            <a:ext cx="7668432" cy="4075200"/>
          </a:xfrm>
        </p:spPr>
        <p:txBody>
          <a:bodyPr/>
          <a:lstStyle>
            <a:lvl1pPr>
              <a:defRPr/>
            </a:lvl1pPr>
            <a:lvl2pPr>
              <a:defRPr/>
            </a:lvl2pPr>
            <a:lvl3pPr>
              <a:defRPr/>
            </a:lvl3pPr>
            <a:lvl4pPr>
              <a:defRPr/>
            </a:lvl4pPr>
            <a:lvl5pPr>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datum 1">
            <a:extLst>
              <a:ext uri="{FF2B5EF4-FFF2-40B4-BE49-F238E27FC236}">
                <a16:creationId xmlns:a16="http://schemas.microsoft.com/office/drawing/2014/main" id="{9DD3C83E-613B-4377-A1FC-4BA393B684FD}"/>
              </a:ext>
            </a:extLst>
          </p:cNvPr>
          <p:cNvSpPr>
            <a:spLocks noGrp="1"/>
          </p:cNvSpPr>
          <p:nvPr>
            <p:ph type="dt" sz="half" idx="10"/>
          </p:nvPr>
        </p:nvSpPr>
        <p:spPr/>
        <p:txBody>
          <a:bodyPr/>
          <a:lstStyle/>
          <a:p>
            <a:fld id="{E5B2FE0E-BA55-4749-B639-F3AD4EE9D87D}" type="datetime1">
              <a:rPr lang="sv-SE" smtClean="0"/>
              <a:t>2025-12-15</a:t>
            </a:fld>
            <a:endParaRPr lang="sv-SE" dirty="0"/>
          </a:p>
        </p:txBody>
      </p:sp>
      <p:sp>
        <p:nvSpPr>
          <p:cNvPr id="7" name="Platshållare för sidfot 6">
            <a:extLst>
              <a:ext uri="{FF2B5EF4-FFF2-40B4-BE49-F238E27FC236}">
                <a16:creationId xmlns:a16="http://schemas.microsoft.com/office/drawing/2014/main" id="{13171857-496C-407C-8E6A-66601A8AFC7C}"/>
              </a:ext>
            </a:extLst>
          </p:cNvPr>
          <p:cNvSpPr>
            <a:spLocks noGrp="1"/>
          </p:cNvSpPr>
          <p:nvPr>
            <p:ph type="ftr" sz="quarter" idx="11"/>
          </p:nvPr>
        </p:nvSpPr>
        <p:spPr/>
        <p:txBody>
          <a:bodyPr/>
          <a:lstStyle/>
          <a:p>
            <a:r>
              <a:rPr lang="sv-SE"/>
              <a:t>/Namn Namn, Institution eller liknande</a:t>
            </a:r>
            <a:endParaRPr lang="sv-SE" dirty="0"/>
          </a:p>
        </p:txBody>
      </p:sp>
      <p:sp>
        <p:nvSpPr>
          <p:cNvPr id="8" name="Platshållare för bildnummer 7">
            <a:extLst>
              <a:ext uri="{FF2B5EF4-FFF2-40B4-BE49-F238E27FC236}">
                <a16:creationId xmlns:a16="http://schemas.microsoft.com/office/drawing/2014/main" id="{A41B85ED-FE28-4D45-84B3-B018462CB24A}"/>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13087732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2ED42A07-4E02-40A4-9F1F-3A840A8FCE36}"/>
              </a:ext>
            </a:extLst>
          </p:cNvPr>
          <p:cNvSpPr>
            <a:spLocks noGrp="1"/>
          </p:cNvSpPr>
          <p:nvPr>
            <p:ph type="title" hasCustomPrompt="1"/>
          </p:nvPr>
        </p:nvSpPr>
        <p:spPr/>
        <p:txBody>
          <a:bodyPr/>
          <a:lstStyle/>
          <a:p>
            <a:r>
              <a:rPr lang="sv-SE" sz="1800" dirty="0">
                <a:effectLst/>
                <a:latin typeface="Calibri" panose="020F0502020204030204" pitchFamily="34" charset="0"/>
              </a:rPr>
              <a:t>Blank layoutsida</a:t>
            </a:r>
            <a:endParaRPr lang="sv-SE" dirty="0"/>
          </a:p>
        </p:txBody>
      </p:sp>
      <p:sp>
        <p:nvSpPr>
          <p:cNvPr id="5" name="Platshållare för datum 4">
            <a:extLst>
              <a:ext uri="{FF2B5EF4-FFF2-40B4-BE49-F238E27FC236}">
                <a16:creationId xmlns:a16="http://schemas.microsoft.com/office/drawing/2014/main" id="{9895534E-4A9F-4998-827B-EFDB264EAE20}"/>
              </a:ext>
            </a:extLst>
          </p:cNvPr>
          <p:cNvSpPr>
            <a:spLocks noGrp="1"/>
          </p:cNvSpPr>
          <p:nvPr>
            <p:ph type="dt" sz="half" idx="10"/>
          </p:nvPr>
        </p:nvSpPr>
        <p:spPr/>
        <p:txBody>
          <a:bodyPr/>
          <a:lstStyle/>
          <a:p>
            <a:fld id="{DE3C101B-7AC8-4F84-9AB0-252E838E734C}" type="datetime1">
              <a:rPr lang="sv-SE" smtClean="0"/>
              <a:t>2025-12-15</a:t>
            </a:fld>
            <a:endParaRPr lang="sv-SE" dirty="0"/>
          </a:p>
        </p:txBody>
      </p:sp>
      <p:sp>
        <p:nvSpPr>
          <p:cNvPr id="6" name="Platshållare för sidfot 5">
            <a:extLst>
              <a:ext uri="{FF2B5EF4-FFF2-40B4-BE49-F238E27FC236}">
                <a16:creationId xmlns:a16="http://schemas.microsoft.com/office/drawing/2014/main" id="{87904AD7-F962-46A6-92BF-CA6A662B3AB3}"/>
              </a:ext>
            </a:extLst>
          </p:cNvPr>
          <p:cNvSpPr>
            <a:spLocks noGrp="1"/>
          </p:cNvSpPr>
          <p:nvPr>
            <p:ph type="ftr" sz="quarter" idx="11"/>
          </p:nvPr>
        </p:nvSpPr>
        <p:spPr/>
        <p:txBody>
          <a:bodyPr/>
          <a:lstStyle/>
          <a:p>
            <a:r>
              <a:rPr lang="sv-SE"/>
              <a:t>/Namn Namn, Institution eller liknande</a:t>
            </a:r>
            <a:endParaRPr lang="sv-SE" dirty="0"/>
          </a:p>
        </p:txBody>
      </p:sp>
      <p:sp>
        <p:nvSpPr>
          <p:cNvPr id="7" name="Platshållare för bildnummer 6">
            <a:extLst>
              <a:ext uri="{FF2B5EF4-FFF2-40B4-BE49-F238E27FC236}">
                <a16:creationId xmlns:a16="http://schemas.microsoft.com/office/drawing/2014/main" id="{997CC2DB-B5CF-4DB8-81AF-A8B88EB7D6C4}"/>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2630958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lvl1pPr>
              <a:defRPr/>
            </a:lvl1p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792000" y="2808000"/>
            <a:ext cx="3707992"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4738430" y="2801916"/>
            <a:ext cx="3707991"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datum 7">
            <a:extLst>
              <a:ext uri="{FF2B5EF4-FFF2-40B4-BE49-F238E27FC236}">
                <a16:creationId xmlns:a16="http://schemas.microsoft.com/office/drawing/2014/main" id="{5026AA57-E9E9-4E3E-AF9A-2AEBA1A8EDCA}"/>
              </a:ext>
            </a:extLst>
          </p:cNvPr>
          <p:cNvSpPr>
            <a:spLocks noGrp="1"/>
          </p:cNvSpPr>
          <p:nvPr>
            <p:ph type="dt" sz="half" idx="10"/>
          </p:nvPr>
        </p:nvSpPr>
        <p:spPr/>
        <p:txBody>
          <a:bodyPr/>
          <a:lstStyle/>
          <a:p>
            <a:fld id="{D1DADEB4-2430-444E-BDC8-405D175BBA10}" type="datetime1">
              <a:rPr lang="sv-SE" smtClean="0"/>
              <a:t>2025-12-15</a:t>
            </a:fld>
            <a:endParaRPr lang="sv-SE" dirty="0"/>
          </a:p>
        </p:txBody>
      </p:sp>
      <p:sp>
        <p:nvSpPr>
          <p:cNvPr id="9" name="Platshållare för sidfot 8">
            <a:extLst>
              <a:ext uri="{FF2B5EF4-FFF2-40B4-BE49-F238E27FC236}">
                <a16:creationId xmlns:a16="http://schemas.microsoft.com/office/drawing/2014/main" id="{FAF6FCEE-CCB1-452D-803C-99117B9718A4}"/>
              </a:ext>
            </a:extLst>
          </p:cNvPr>
          <p:cNvSpPr>
            <a:spLocks noGrp="1"/>
          </p:cNvSpPr>
          <p:nvPr>
            <p:ph type="ftr" sz="quarter" idx="11"/>
          </p:nvPr>
        </p:nvSpPr>
        <p:spPr/>
        <p:txBody>
          <a:bodyPr/>
          <a:lstStyle/>
          <a:p>
            <a:r>
              <a:rPr lang="sv-SE"/>
              <a:t>/Namn Namn, Institution eller liknande</a:t>
            </a:r>
            <a:endParaRPr lang="sv-SE" dirty="0"/>
          </a:p>
        </p:txBody>
      </p:sp>
      <p:sp>
        <p:nvSpPr>
          <p:cNvPr id="10" name="Platshållare för bildnummer 9">
            <a:extLst>
              <a:ext uri="{FF2B5EF4-FFF2-40B4-BE49-F238E27FC236}">
                <a16:creationId xmlns:a16="http://schemas.microsoft.com/office/drawing/2014/main" id="{9D268A50-79E1-4AD6-935D-C8712C9BC5E0}"/>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lvl1pPr>
              <a:defRPr/>
            </a:lvl1pPr>
          </a:lstStyle>
          <a:p>
            <a:r>
              <a:rPr lang="sv-SE"/>
              <a:t>Klicka här för att ändra mall för rubrikformat</a:t>
            </a:r>
            <a:endParaRPr lang="sv-SE" dirty="0"/>
          </a:p>
        </p:txBody>
      </p:sp>
      <p:sp>
        <p:nvSpPr>
          <p:cNvPr id="3" name="Platshållare för innehåll 2"/>
          <p:cNvSpPr>
            <a:spLocks noGrp="1"/>
          </p:cNvSpPr>
          <p:nvPr>
            <p:ph idx="1"/>
          </p:nvPr>
        </p:nvSpPr>
        <p:spPr/>
        <p:txBody>
          <a:bodyPr/>
          <a:lstStyle>
            <a:lvl1pPr marL="1588" indent="-1588">
              <a:lnSpc>
                <a:spcPts val="2600"/>
              </a:lnSpc>
              <a:buNone/>
              <a:defRPr/>
            </a:lvl1pPr>
            <a:lvl2pPr>
              <a:buNone/>
              <a:defRPr/>
            </a:lvl2pPr>
            <a:lvl3pPr>
              <a:buNone/>
              <a:defRPr/>
            </a:lvl3pPr>
            <a:lvl4pPr>
              <a:buNone/>
              <a:defRPr/>
            </a:lvl4pPr>
            <a:lvl5pPr>
              <a:buNone/>
              <a:defRPr/>
            </a:lvl5pPr>
          </a:lstStyle>
          <a:p>
            <a:pPr lvl="0"/>
            <a:r>
              <a:rPr lang="sv-SE"/>
              <a:t>Klicka här för att ändra format på bakgrundstexten</a:t>
            </a:r>
          </a:p>
        </p:txBody>
      </p:sp>
      <p:sp>
        <p:nvSpPr>
          <p:cNvPr id="7" name="Platshållare för datum 6">
            <a:extLst>
              <a:ext uri="{FF2B5EF4-FFF2-40B4-BE49-F238E27FC236}">
                <a16:creationId xmlns:a16="http://schemas.microsoft.com/office/drawing/2014/main" id="{D9C2A47D-B4B6-4417-B7FD-5511318326E6}"/>
              </a:ext>
            </a:extLst>
          </p:cNvPr>
          <p:cNvSpPr>
            <a:spLocks noGrp="1"/>
          </p:cNvSpPr>
          <p:nvPr>
            <p:ph type="dt" sz="half" idx="10"/>
          </p:nvPr>
        </p:nvSpPr>
        <p:spPr/>
        <p:txBody>
          <a:bodyPr/>
          <a:lstStyle/>
          <a:p>
            <a:fld id="{111EC249-C1AC-4762-A0F3-5733D7706DDE}" type="datetime1">
              <a:rPr lang="sv-SE" smtClean="0"/>
              <a:t>2025-12-15</a:t>
            </a:fld>
            <a:endParaRPr lang="sv-SE" dirty="0"/>
          </a:p>
        </p:txBody>
      </p:sp>
      <p:sp>
        <p:nvSpPr>
          <p:cNvPr id="8" name="Platshållare för sidfot 7">
            <a:extLst>
              <a:ext uri="{FF2B5EF4-FFF2-40B4-BE49-F238E27FC236}">
                <a16:creationId xmlns:a16="http://schemas.microsoft.com/office/drawing/2014/main" id="{2BC8B8DF-F6F9-44F0-8500-15516C46460B}"/>
              </a:ext>
            </a:extLst>
          </p:cNvPr>
          <p:cNvSpPr>
            <a:spLocks noGrp="1"/>
          </p:cNvSpPr>
          <p:nvPr>
            <p:ph type="ftr" sz="quarter" idx="11"/>
          </p:nvPr>
        </p:nvSpPr>
        <p:spPr/>
        <p:txBody>
          <a:bodyPr/>
          <a:lstStyle/>
          <a:p>
            <a:r>
              <a:rPr lang="sv-SE"/>
              <a:t>/Namn Namn, Institution eller liknande</a:t>
            </a:r>
            <a:endParaRPr lang="sv-SE" dirty="0"/>
          </a:p>
        </p:txBody>
      </p:sp>
      <p:sp>
        <p:nvSpPr>
          <p:cNvPr id="9" name="Platshållare för bildnummer 8">
            <a:extLst>
              <a:ext uri="{FF2B5EF4-FFF2-40B4-BE49-F238E27FC236}">
                <a16:creationId xmlns:a16="http://schemas.microsoft.com/office/drawing/2014/main" id="{D17901EE-E458-4F96-B4EB-4C038342C9D4}"/>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nnehåll med rubrik">
    <p:spTree>
      <p:nvGrpSpPr>
        <p:cNvPr id="1" name=""/>
        <p:cNvGrpSpPr/>
        <p:nvPr/>
      </p:nvGrpSpPr>
      <p:grpSpPr>
        <a:xfrm>
          <a:off x="0" y="0"/>
          <a:ext cx="0" cy="0"/>
          <a:chOff x="0" y="0"/>
          <a:chExt cx="0" cy="0"/>
        </a:xfrm>
      </p:grpSpPr>
      <p:sp>
        <p:nvSpPr>
          <p:cNvPr id="2" name="Rubrik 1"/>
          <p:cNvSpPr>
            <a:spLocks noGrp="1"/>
          </p:cNvSpPr>
          <p:nvPr>
            <p:ph type="title"/>
          </p:nvPr>
        </p:nvSpPr>
        <p:spPr>
          <a:xfrm>
            <a:off x="792000" y="1944000"/>
            <a:ext cx="4690800" cy="795600"/>
          </a:xfrm>
        </p:spPr>
        <p:txBody>
          <a:bodyPr anchor="t" anchorCtr="0"/>
          <a:lstStyle>
            <a:lvl1pPr>
              <a:defRPr/>
            </a:lvl1pPr>
          </a:lstStyle>
          <a:p>
            <a:r>
              <a:rPr lang="sv-SE"/>
              <a:t>Klicka här för att ändra mall för rubrikformat</a:t>
            </a:r>
            <a:endParaRPr lang="sv-SE" dirty="0"/>
          </a:p>
        </p:txBody>
      </p:sp>
      <p:sp>
        <p:nvSpPr>
          <p:cNvPr id="4" name="Platshållare för innehåll 3"/>
          <p:cNvSpPr>
            <a:spLocks noGrp="1"/>
          </p:cNvSpPr>
          <p:nvPr>
            <p:ph sz="half" idx="2"/>
          </p:nvPr>
        </p:nvSpPr>
        <p:spPr>
          <a:xfrm>
            <a:off x="792000" y="2808000"/>
            <a:ext cx="4690800" cy="3214800"/>
          </a:xfrm>
        </p:spPr>
        <p:txBody>
          <a:bodyPr/>
          <a:lstStyle>
            <a:lvl1pPr>
              <a:defRPr sz="18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innehåll 5"/>
          <p:cNvSpPr>
            <a:spLocks noGrp="1"/>
          </p:cNvSpPr>
          <p:nvPr>
            <p:ph sz="quarter" idx="4"/>
          </p:nvPr>
        </p:nvSpPr>
        <p:spPr>
          <a:xfrm>
            <a:off x="5619600" y="1962000"/>
            <a:ext cx="3060000" cy="4060800"/>
          </a:xfrm>
        </p:spPr>
        <p:txBody>
          <a:bodyPr/>
          <a:lstStyle>
            <a:lvl1pPr>
              <a:defRPr sz="18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C99C1B37-0AA4-450E-83DA-B9A74033F6E6}"/>
              </a:ext>
            </a:extLst>
          </p:cNvPr>
          <p:cNvSpPr>
            <a:spLocks noGrp="1"/>
          </p:cNvSpPr>
          <p:nvPr>
            <p:ph type="dt" sz="half" idx="10"/>
          </p:nvPr>
        </p:nvSpPr>
        <p:spPr/>
        <p:txBody>
          <a:bodyPr/>
          <a:lstStyle/>
          <a:p>
            <a:fld id="{7C434CC3-618F-4F08-B7E6-B049C55AD145}" type="datetime1">
              <a:rPr lang="sv-SE" smtClean="0"/>
              <a:t>2025-12-15</a:t>
            </a:fld>
            <a:endParaRPr lang="sv-SE" dirty="0"/>
          </a:p>
        </p:txBody>
      </p:sp>
      <p:sp>
        <p:nvSpPr>
          <p:cNvPr id="5" name="Platshållare för sidfot 4">
            <a:extLst>
              <a:ext uri="{FF2B5EF4-FFF2-40B4-BE49-F238E27FC236}">
                <a16:creationId xmlns:a16="http://schemas.microsoft.com/office/drawing/2014/main" id="{F354A103-42B1-4282-850F-E1E7664983E7}"/>
              </a:ext>
            </a:extLst>
          </p:cNvPr>
          <p:cNvSpPr>
            <a:spLocks noGrp="1"/>
          </p:cNvSpPr>
          <p:nvPr>
            <p:ph type="ftr" sz="quarter" idx="11"/>
          </p:nvPr>
        </p:nvSpPr>
        <p:spPr/>
        <p:txBody>
          <a:bodyPr/>
          <a:lstStyle/>
          <a:p>
            <a:r>
              <a:rPr lang="sv-SE"/>
              <a:t>/Namn Namn, Institution eller liknande</a:t>
            </a:r>
            <a:endParaRPr lang="sv-SE" dirty="0"/>
          </a:p>
        </p:txBody>
      </p:sp>
      <p:sp>
        <p:nvSpPr>
          <p:cNvPr id="10" name="Platshållare för bildnummer 9">
            <a:extLst>
              <a:ext uri="{FF2B5EF4-FFF2-40B4-BE49-F238E27FC236}">
                <a16:creationId xmlns:a16="http://schemas.microsoft.com/office/drawing/2014/main" id="{7E9E2058-10D8-4643-8A02-792E6B4F6522}"/>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Endast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792000" y="1944000"/>
            <a:ext cx="7668432" cy="4075200"/>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Platshållare för datum 1">
            <a:extLst>
              <a:ext uri="{FF2B5EF4-FFF2-40B4-BE49-F238E27FC236}">
                <a16:creationId xmlns:a16="http://schemas.microsoft.com/office/drawing/2014/main" id="{00165E5F-97CB-4912-ACC9-62B70CF6B51E}"/>
              </a:ext>
            </a:extLst>
          </p:cNvPr>
          <p:cNvSpPr>
            <a:spLocks noGrp="1"/>
          </p:cNvSpPr>
          <p:nvPr>
            <p:ph type="dt" sz="half" idx="10"/>
          </p:nvPr>
        </p:nvSpPr>
        <p:spPr/>
        <p:txBody>
          <a:bodyPr/>
          <a:lstStyle/>
          <a:p>
            <a:fld id="{F7B3C020-0FB5-467F-ACBE-E183B4459B9C}" type="datetime1">
              <a:rPr lang="sv-SE" smtClean="0"/>
              <a:t>2025-12-15</a:t>
            </a:fld>
            <a:endParaRPr lang="sv-SE" dirty="0"/>
          </a:p>
        </p:txBody>
      </p:sp>
      <p:sp>
        <p:nvSpPr>
          <p:cNvPr id="7" name="Platshållare för sidfot 6">
            <a:extLst>
              <a:ext uri="{FF2B5EF4-FFF2-40B4-BE49-F238E27FC236}">
                <a16:creationId xmlns:a16="http://schemas.microsoft.com/office/drawing/2014/main" id="{A8543415-304D-4D6E-B9BE-A3625D5E39E6}"/>
              </a:ext>
            </a:extLst>
          </p:cNvPr>
          <p:cNvSpPr>
            <a:spLocks noGrp="1"/>
          </p:cNvSpPr>
          <p:nvPr>
            <p:ph type="ftr" sz="quarter" idx="11"/>
          </p:nvPr>
        </p:nvSpPr>
        <p:spPr/>
        <p:txBody>
          <a:bodyPr/>
          <a:lstStyle/>
          <a:p>
            <a:r>
              <a:rPr lang="sv-SE"/>
              <a:t>/Namn Namn, Institution eller liknande</a:t>
            </a:r>
            <a:endParaRPr lang="sv-SE" dirty="0"/>
          </a:p>
        </p:txBody>
      </p:sp>
      <p:sp>
        <p:nvSpPr>
          <p:cNvPr id="8" name="Platshållare för bildnummer 7">
            <a:extLst>
              <a:ext uri="{FF2B5EF4-FFF2-40B4-BE49-F238E27FC236}">
                <a16:creationId xmlns:a16="http://schemas.microsoft.com/office/drawing/2014/main" id="{5DBD40F1-04D9-401B-80E9-F56A03F2E3B8}"/>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B0529249-D9C6-4891-AA2B-C34D17D70925}"/>
              </a:ext>
            </a:extLst>
          </p:cNvPr>
          <p:cNvSpPr>
            <a:spLocks noGrp="1"/>
          </p:cNvSpPr>
          <p:nvPr>
            <p:ph type="title" hasCustomPrompt="1"/>
          </p:nvPr>
        </p:nvSpPr>
        <p:spPr/>
        <p:txBody>
          <a:bodyPr/>
          <a:lstStyle/>
          <a:p>
            <a:r>
              <a:rPr lang="sv-SE" sz="1800" dirty="0">
                <a:effectLst/>
                <a:latin typeface="Calibri" panose="020F0502020204030204" pitchFamily="34" charset="0"/>
              </a:rPr>
              <a:t>Blank layoutsida</a:t>
            </a:r>
            <a:endParaRPr lang="sv-SE" dirty="0"/>
          </a:p>
        </p:txBody>
      </p:sp>
      <p:sp>
        <p:nvSpPr>
          <p:cNvPr id="5" name="Platshållare för datum 4">
            <a:extLst>
              <a:ext uri="{FF2B5EF4-FFF2-40B4-BE49-F238E27FC236}">
                <a16:creationId xmlns:a16="http://schemas.microsoft.com/office/drawing/2014/main" id="{FC42DCC6-B526-4124-94C3-F7D00789BA49}"/>
              </a:ext>
            </a:extLst>
          </p:cNvPr>
          <p:cNvSpPr>
            <a:spLocks noGrp="1"/>
          </p:cNvSpPr>
          <p:nvPr>
            <p:ph type="dt" sz="half" idx="10"/>
          </p:nvPr>
        </p:nvSpPr>
        <p:spPr/>
        <p:txBody>
          <a:bodyPr/>
          <a:lstStyle/>
          <a:p>
            <a:fld id="{6242A778-2646-4225-B89D-F08253E3369D}" type="datetime1">
              <a:rPr lang="sv-SE" smtClean="0"/>
              <a:t>2025-12-15</a:t>
            </a:fld>
            <a:endParaRPr lang="sv-SE" dirty="0"/>
          </a:p>
        </p:txBody>
      </p:sp>
      <p:sp>
        <p:nvSpPr>
          <p:cNvPr id="6" name="Platshållare för sidfot 5">
            <a:extLst>
              <a:ext uri="{FF2B5EF4-FFF2-40B4-BE49-F238E27FC236}">
                <a16:creationId xmlns:a16="http://schemas.microsoft.com/office/drawing/2014/main" id="{11F23A9F-EC5F-4F4D-B64C-EB2E86EADC99}"/>
              </a:ext>
            </a:extLst>
          </p:cNvPr>
          <p:cNvSpPr>
            <a:spLocks noGrp="1"/>
          </p:cNvSpPr>
          <p:nvPr>
            <p:ph type="ftr" sz="quarter" idx="11"/>
          </p:nvPr>
        </p:nvSpPr>
        <p:spPr/>
        <p:txBody>
          <a:bodyPr/>
          <a:lstStyle/>
          <a:p>
            <a:r>
              <a:rPr lang="sv-SE"/>
              <a:t>/Namn Namn, Institution eller liknande</a:t>
            </a:r>
            <a:endParaRPr lang="sv-SE" dirty="0"/>
          </a:p>
        </p:txBody>
      </p:sp>
      <p:sp>
        <p:nvSpPr>
          <p:cNvPr id="7" name="Platshållare för bildnummer 6">
            <a:extLst>
              <a:ext uri="{FF2B5EF4-FFF2-40B4-BE49-F238E27FC236}">
                <a16:creationId xmlns:a16="http://schemas.microsoft.com/office/drawing/2014/main" id="{59AEF6EE-546D-4DC2-A826-9266B1B91219}"/>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BCD857E7-19E5-476D-BD20-4E5D7674F33F}"/>
              </a:ext>
              <a:ext uri="{C183D7F6-B498-43B3-948B-1728B52AA6E4}">
                <adec:decorative xmlns:adec="http://schemas.microsoft.com/office/drawing/2017/decorative" val="1"/>
              </a:ext>
            </a:extLst>
          </p:cNvPr>
          <p:cNvPicPr>
            <a:picLocks noChangeAspect="1"/>
          </p:cNvPicPr>
          <p:nvPr/>
        </p:nvPicPr>
        <p:blipFill rotWithShape="1">
          <a:blip r:embed="rId2" cstate="print">
            <a:alphaModFix/>
            <a:extLst>
              <a:ext uri="{28A0092B-C50C-407E-A947-70E740481C1C}">
                <a14:useLocalDpi xmlns:a14="http://schemas.microsoft.com/office/drawing/2010/main" val="0"/>
              </a:ext>
            </a:extLst>
          </a:blip>
          <a:srcRect r="2695" b="22383"/>
          <a:stretch/>
        </p:blipFill>
        <p:spPr>
          <a:xfrm>
            <a:off x="1804233" y="1444922"/>
            <a:ext cx="7339767" cy="5413078"/>
          </a:xfrm>
          <a:prstGeom prst="rect">
            <a:avLst/>
          </a:prstGeom>
        </p:spPr>
      </p:pic>
      <p:sp>
        <p:nvSpPr>
          <p:cNvPr id="2" name="Rubrik 1"/>
          <p:cNvSpPr>
            <a:spLocks noGrp="1"/>
          </p:cNvSpPr>
          <p:nvPr>
            <p:ph type="ctrTitle"/>
          </p:nvPr>
        </p:nvSpPr>
        <p:spPr>
          <a:xfrm>
            <a:off x="1008000" y="2437200"/>
            <a:ext cx="7452432" cy="1425600"/>
          </a:xfrm>
        </p:spPr>
        <p:txBody>
          <a:bodyPr lIns="72000" tIns="36000" rIns="72000" bIns="36000" anchor="ctr" anchorCtr="0">
            <a:noAutofit/>
          </a:bodyPr>
          <a:lstStyle>
            <a:lvl1pPr algn="l">
              <a:defRPr sz="4700" b="0">
                <a:latin typeface="Calibri" panose="020F0502020204030204" pitchFamily="34" charset="0"/>
                <a:ea typeface="Verdana" pitchFamily="34" charset="0"/>
                <a:cs typeface="Calibri" panose="020F0502020204030204" pitchFamily="34" charset="0"/>
              </a:defRPr>
            </a:lvl1pPr>
          </a:lstStyle>
          <a:p>
            <a:r>
              <a:rPr lang="sv-SE" dirty="0"/>
              <a:t>Klicka här för att ändra format</a:t>
            </a:r>
          </a:p>
        </p:txBody>
      </p:sp>
      <p:sp>
        <p:nvSpPr>
          <p:cNvPr id="3" name="Underrubrik 2"/>
          <p:cNvSpPr>
            <a:spLocks noGrp="1"/>
          </p:cNvSpPr>
          <p:nvPr>
            <p:ph type="subTitle" idx="1"/>
          </p:nvPr>
        </p:nvSpPr>
        <p:spPr>
          <a:xfrm>
            <a:off x="1008000" y="3859200"/>
            <a:ext cx="7452432" cy="1166400"/>
          </a:xfrm>
        </p:spPr>
        <p:txBody>
          <a:bodyPr>
            <a:normAutofit/>
          </a:bodyPr>
          <a:lstStyle>
            <a:lvl1pPr marL="0" indent="0" algn="l">
              <a:lnSpc>
                <a:spcPts val="2900"/>
              </a:lnSpc>
              <a:spcBef>
                <a:spcPts val="480"/>
              </a:spcBef>
              <a:buNone/>
              <a:defRPr sz="2400">
                <a:solidFill>
                  <a:schemeClr val="accent1"/>
                </a:solidFill>
                <a:latin typeface="Calibri" panose="020F0502020204030204" pitchFamily="34" charset="0"/>
                <a:ea typeface="Verdana"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sv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svg"/><Relationship Id="rId5" Type="http://schemas.openxmlformats.org/officeDocument/2006/relationships/slideLayout" Target="../slideLayouts/slideLayout13.xml"/><Relationship Id="rId10" Type="http://schemas.openxmlformats.org/officeDocument/2006/relationships/image" Target="../media/image1.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6.svg"/><Relationship Id="rId5" Type="http://schemas.openxmlformats.org/officeDocument/2006/relationships/slideLayout" Target="../slideLayouts/slideLayout21.xml"/><Relationship Id="rId10" Type="http://schemas.openxmlformats.org/officeDocument/2006/relationships/image" Target="../media/image5.png"/><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image" Target="../media/image6.svg"/><Relationship Id="rId5" Type="http://schemas.openxmlformats.org/officeDocument/2006/relationships/slideLayout" Target="../slideLayouts/slideLayout29.xml"/><Relationship Id="rId10" Type="http://schemas.openxmlformats.org/officeDocument/2006/relationships/image" Target="../media/image5.png"/><Relationship Id="rId4" Type="http://schemas.openxmlformats.org/officeDocument/2006/relationships/slideLayout" Target="../slideLayouts/slideLayout28.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81200" y="1944000"/>
            <a:ext cx="7679232" cy="795600"/>
          </a:xfrm>
          <a:prstGeom prst="rect">
            <a:avLst/>
          </a:prstGeom>
        </p:spPr>
        <p:txBody>
          <a:bodyPr vert="horz" lIns="91440" tIns="45720" rIns="91440" bIns="4572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781200" y="2808000"/>
            <a:ext cx="7679232" cy="32148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8" name="Bild 7" descr="Logotyp Stockholm universitet.">
            <a:extLst>
              <a:ext uri="{FF2B5EF4-FFF2-40B4-BE49-F238E27FC236}">
                <a16:creationId xmlns:a16="http://schemas.microsoft.com/office/drawing/2014/main" id="{6D1DF33B-42E4-4A54-ABF7-9C0F3287812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88032" y="288032"/>
            <a:ext cx="1911504" cy="576000"/>
          </a:xfrm>
          <a:prstGeom prst="rect">
            <a:avLst/>
          </a:prstGeom>
        </p:spPr>
      </p:pic>
      <p:sp>
        <p:nvSpPr>
          <p:cNvPr id="10" name="Platshållare för datum 3">
            <a:extLst>
              <a:ext uri="{FF2B5EF4-FFF2-40B4-BE49-F238E27FC236}">
                <a16:creationId xmlns:a16="http://schemas.microsoft.com/office/drawing/2014/main" id="{C8B89523-3E60-4803-93BF-1B4B5BAEBF08}"/>
              </a:ext>
            </a:extLst>
          </p:cNvPr>
          <p:cNvSpPr>
            <a:spLocks noGrp="1"/>
          </p:cNvSpPr>
          <p:nvPr>
            <p:ph type="dt" sz="half" idx="2"/>
          </p:nvPr>
        </p:nvSpPr>
        <p:spPr>
          <a:xfrm>
            <a:off x="190800" y="6381328"/>
            <a:ext cx="936000" cy="280800"/>
          </a:xfrm>
          <a:prstGeom prst="rect">
            <a:avLst/>
          </a:prstGeom>
        </p:spPr>
        <p:txBody>
          <a:bodyPr vert="horz" lIns="91440" tIns="45720" rIns="91440" bIns="45720" rtlCol="0" anchor="ctr"/>
          <a:lstStyle>
            <a:lvl1pPr algn="l">
              <a:defRPr sz="1200">
                <a:solidFill>
                  <a:schemeClr val="accent1"/>
                </a:solidFill>
                <a:latin typeface="Calibri" panose="020F0502020204030204" pitchFamily="34" charset="0"/>
                <a:ea typeface="Verdana" pitchFamily="34" charset="0"/>
                <a:cs typeface="Calibri" panose="020F0502020204030204" pitchFamily="34" charset="0"/>
              </a:defRPr>
            </a:lvl1pPr>
          </a:lstStyle>
          <a:p>
            <a:fld id="{766EAB63-474C-4F94-B3DA-197ABBDF0E34}" type="datetime1">
              <a:rPr lang="sv-SE" smtClean="0"/>
              <a:t>2025-12-15</a:t>
            </a:fld>
            <a:endParaRPr lang="sv-SE" dirty="0"/>
          </a:p>
        </p:txBody>
      </p:sp>
      <p:sp>
        <p:nvSpPr>
          <p:cNvPr id="11" name="Platshållare för sidfot 4">
            <a:extLst>
              <a:ext uri="{FF2B5EF4-FFF2-40B4-BE49-F238E27FC236}">
                <a16:creationId xmlns:a16="http://schemas.microsoft.com/office/drawing/2014/main" id="{D698C3DC-93C5-4044-8416-6B4DF03445B1}"/>
              </a:ext>
            </a:extLst>
          </p:cNvPr>
          <p:cNvSpPr>
            <a:spLocks noGrp="1"/>
          </p:cNvSpPr>
          <p:nvPr>
            <p:ph type="ftr" sz="quarter" idx="3"/>
          </p:nvPr>
        </p:nvSpPr>
        <p:spPr>
          <a:xfrm>
            <a:off x="1259632" y="6381328"/>
            <a:ext cx="6768752" cy="280800"/>
          </a:xfrm>
          <a:prstGeom prst="rect">
            <a:avLst/>
          </a:prstGeom>
        </p:spPr>
        <p:txBody>
          <a:bodyPr vert="horz" lIns="91440" tIns="45720" rIns="91440" bIns="45720" rtlCol="0" anchor="t"/>
          <a:lstStyle>
            <a:lvl1pPr algn="l">
              <a:defRPr sz="1200">
                <a:solidFill>
                  <a:schemeClr val="accent1"/>
                </a:solidFill>
                <a:latin typeface="Calibri" panose="020F0502020204030204" pitchFamily="34" charset="0"/>
                <a:ea typeface="Verdana" pitchFamily="34" charset="0"/>
                <a:cs typeface="Calibri" panose="020F0502020204030204" pitchFamily="34" charset="0"/>
              </a:defRPr>
            </a:lvl1pPr>
          </a:lstStyle>
          <a:p>
            <a:r>
              <a:rPr lang="sv-SE"/>
              <a:t>/Namn Namn, Institution eller liknande</a:t>
            </a:r>
            <a:endParaRPr lang="sv-SE" dirty="0"/>
          </a:p>
        </p:txBody>
      </p:sp>
      <p:sp>
        <p:nvSpPr>
          <p:cNvPr id="12" name="Platshållare för bildnummer 5">
            <a:extLst>
              <a:ext uri="{FF2B5EF4-FFF2-40B4-BE49-F238E27FC236}">
                <a16:creationId xmlns:a16="http://schemas.microsoft.com/office/drawing/2014/main" id="{C1F9BF5A-A3F3-4608-814D-B65ED8B9BABF}"/>
              </a:ext>
            </a:extLst>
          </p:cNvPr>
          <p:cNvSpPr>
            <a:spLocks noGrp="1"/>
          </p:cNvSpPr>
          <p:nvPr>
            <p:ph type="sldNum" sz="quarter" idx="4"/>
          </p:nvPr>
        </p:nvSpPr>
        <p:spPr>
          <a:xfrm>
            <a:off x="8172400" y="6381328"/>
            <a:ext cx="576064" cy="280800"/>
          </a:xfrm>
          <a:prstGeom prst="rect">
            <a:avLst/>
          </a:prstGeom>
        </p:spPr>
        <p:txBody>
          <a:bodyPr vert="horz" lIns="91440" tIns="45720" rIns="91440" bIns="45720" rtlCol="0" anchor="ctr"/>
          <a:lstStyle>
            <a:lvl1pPr algn="r">
              <a:defRPr sz="1200">
                <a:solidFill>
                  <a:schemeClr val="accent1"/>
                </a:solidFill>
                <a:latin typeface="Calibri" panose="020F0502020204030204" pitchFamily="34" charset="0"/>
                <a:ea typeface="Verdana" pitchFamily="34" charset="0"/>
                <a:cs typeface="Calibri" panose="020F0502020204030204" pitchFamily="34" charset="0"/>
              </a:defRPr>
            </a:lvl1pPr>
          </a:lstStyle>
          <a:p>
            <a:fld id="{400B66ED-EE6C-4E7E-848D-94DB84BF3115}" type="slidenum">
              <a:rPr lang="sv-SE" smtClean="0"/>
              <a:pPr/>
              <a:t>‹#›</a:t>
            </a:fld>
            <a:endParaRPr lang="sv-SE" dirty="0"/>
          </a:p>
        </p:txBody>
      </p:sp>
    </p:spTree>
  </p:cSld>
  <p:clrMap bg1="lt1" tx1="dk1" bg2="lt2" tx2="dk2" accent1="accent1" accent2="accent2" accent3="accent3" accent4="accent4" accent5="accent5" accent6="accent6" hlink="hlink" folHlink="folHlink"/>
  <p:sldLayoutIdLst>
    <p:sldLayoutId id="2147483649" r:id="rId1"/>
    <p:sldLayoutId id="2147483703" r:id="rId2"/>
    <p:sldLayoutId id="2147483650" r:id="rId3"/>
    <p:sldLayoutId id="2147483652" r:id="rId4"/>
    <p:sldLayoutId id="2147483660" r:id="rId5"/>
    <p:sldLayoutId id="2147483653" r:id="rId6"/>
    <p:sldLayoutId id="2147483661" r:id="rId7"/>
    <p:sldLayoutId id="2147483655" r:id="rId8"/>
  </p:sldLayoutIdLst>
  <p:hf sldNum="0" hdr="0" ftr="0" dt="0"/>
  <p:txStyles>
    <p:titleStyle>
      <a:lvl1pPr algn="l" defTabSz="914400" rtl="0" eaLnBrk="1" latinLnBrk="0" hangingPunct="1">
        <a:spcBef>
          <a:spcPct val="0"/>
        </a:spcBef>
        <a:buNone/>
        <a:defRPr sz="3100" b="1" kern="1200">
          <a:solidFill>
            <a:schemeClr val="accent1"/>
          </a:solidFill>
          <a:latin typeface="+mj-lt"/>
          <a:ea typeface="Verdana" pitchFamily="34" charset="0"/>
          <a:cs typeface="Calibri" panose="020F0502020204030204" pitchFamily="34" charset="0"/>
        </a:defRPr>
      </a:lvl1pPr>
    </p:titleStyle>
    <p:bodyStyle>
      <a:lvl1pPr marL="342900" indent="-342900" algn="l" defTabSz="914400" rtl="0" eaLnBrk="1" latinLnBrk="0" hangingPunct="1">
        <a:lnSpc>
          <a:spcPts val="2900"/>
        </a:lnSpc>
        <a:spcBef>
          <a:spcPct val="20000"/>
        </a:spcBef>
        <a:buSzPct val="93000"/>
        <a:buFont typeface="Verdana" pitchFamily="34" charset="0"/>
        <a:buChar char="●"/>
        <a:defRPr sz="2000" kern="1200">
          <a:solidFill>
            <a:schemeClr val="accent1"/>
          </a:solidFill>
          <a:latin typeface="+mj-lt"/>
          <a:ea typeface="Verdana" pitchFamily="34" charset="0"/>
          <a:cs typeface="Calibri" panose="020F0502020204030204" pitchFamily="34" charset="0"/>
        </a:defRPr>
      </a:lvl1pPr>
      <a:lvl2pPr marL="742950" indent="-285750" algn="l" defTabSz="914400" rtl="0" eaLnBrk="1" latinLnBrk="0" hangingPunct="1">
        <a:spcBef>
          <a:spcPct val="20000"/>
        </a:spcBef>
        <a:buFont typeface="Arial" pitchFamily="34" charset="0"/>
        <a:buChar char="–"/>
        <a:defRPr sz="1800" kern="1200">
          <a:solidFill>
            <a:schemeClr val="accent1"/>
          </a:solidFill>
          <a:latin typeface="+mj-lt"/>
          <a:ea typeface="Verdana" pitchFamily="34" charset="0"/>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1800" kern="1200">
          <a:solidFill>
            <a:schemeClr val="accent1"/>
          </a:solidFill>
          <a:latin typeface="+mj-lt"/>
          <a:ea typeface="Verdana" pitchFamily="34" charset="0"/>
          <a:cs typeface="Calibri" panose="020F0502020204030204" pitchFamily="34" charset="0"/>
        </a:defRPr>
      </a:lvl3pPr>
      <a:lvl4pPr marL="1600200" indent="-228600" algn="l" defTabSz="914400" rtl="0" eaLnBrk="1" latinLnBrk="0" hangingPunct="1">
        <a:spcBef>
          <a:spcPct val="20000"/>
        </a:spcBef>
        <a:buFont typeface="Arial" pitchFamily="34" charset="0"/>
        <a:buChar char="–"/>
        <a:defRPr sz="1800" kern="1200">
          <a:solidFill>
            <a:schemeClr val="accent1"/>
          </a:solidFill>
          <a:latin typeface="+mj-lt"/>
          <a:ea typeface="Verdana" pitchFamily="34" charset="0"/>
          <a:cs typeface="Calibri" panose="020F0502020204030204" pitchFamily="34" charset="0"/>
        </a:defRPr>
      </a:lvl4pPr>
      <a:lvl5pPr marL="2057400" indent="-228600" algn="l" defTabSz="914400" rtl="0" eaLnBrk="1" latinLnBrk="0" hangingPunct="1">
        <a:spcBef>
          <a:spcPct val="20000"/>
        </a:spcBef>
        <a:buFont typeface="Arial" pitchFamily="34" charset="0"/>
        <a:buChar char="»"/>
        <a:defRPr sz="1800" kern="1200">
          <a:solidFill>
            <a:schemeClr val="accent1"/>
          </a:solidFill>
          <a:latin typeface="+mj-lt"/>
          <a:ea typeface="Verdana" pitchFamily="34" charset="0"/>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92000" y="1944000"/>
            <a:ext cx="7668432" cy="795600"/>
          </a:xfrm>
          <a:prstGeom prst="rect">
            <a:avLst/>
          </a:prstGeom>
        </p:spPr>
        <p:txBody>
          <a:bodyPr vert="horz" lIns="91440" tIns="45720" rIns="91440" bIns="4572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792000" y="2808000"/>
            <a:ext cx="7668432" cy="32148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8" name="Bild 7" descr="Logotyp Stockholm universitet.">
            <a:extLst>
              <a:ext uri="{FF2B5EF4-FFF2-40B4-BE49-F238E27FC236}">
                <a16:creationId xmlns:a16="http://schemas.microsoft.com/office/drawing/2014/main" id="{657B4EC7-8430-41D6-BA89-BAD0D4682BDE}"/>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88032" y="288032"/>
            <a:ext cx="1911504" cy="576000"/>
          </a:xfrm>
          <a:prstGeom prst="rect">
            <a:avLst/>
          </a:prstGeom>
        </p:spPr>
      </p:pic>
      <p:sp>
        <p:nvSpPr>
          <p:cNvPr id="10" name="Platshållare för datum 3">
            <a:extLst>
              <a:ext uri="{FF2B5EF4-FFF2-40B4-BE49-F238E27FC236}">
                <a16:creationId xmlns:a16="http://schemas.microsoft.com/office/drawing/2014/main" id="{CC2AEEE8-4EAE-4403-A2C4-6AF756AD0C1B}"/>
              </a:ext>
            </a:extLst>
          </p:cNvPr>
          <p:cNvSpPr>
            <a:spLocks noGrp="1"/>
          </p:cNvSpPr>
          <p:nvPr>
            <p:ph type="dt" sz="half" idx="2"/>
          </p:nvPr>
        </p:nvSpPr>
        <p:spPr>
          <a:xfrm>
            <a:off x="190800" y="6381328"/>
            <a:ext cx="936000" cy="280800"/>
          </a:xfrm>
          <a:prstGeom prst="rect">
            <a:avLst/>
          </a:prstGeom>
        </p:spPr>
        <p:txBody>
          <a:bodyPr vert="horz" lIns="91440" tIns="45720" rIns="91440" bIns="45720" rtlCol="0" anchor="ctr"/>
          <a:lstStyle>
            <a:lvl1pPr algn="l">
              <a:defRPr sz="1200">
                <a:solidFill>
                  <a:schemeClr val="tx2"/>
                </a:solidFill>
                <a:latin typeface="Calibri" panose="020F0502020204030204" pitchFamily="34" charset="0"/>
                <a:ea typeface="Verdana" pitchFamily="34" charset="0"/>
                <a:cs typeface="Calibri" panose="020F0502020204030204" pitchFamily="34" charset="0"/>
              </a:defRPr>
            </a:lvl1pPr>
          </a:lstStyle>
          <a:p>
            <a:fld id="{E3D9C9BB-927D-4634-B57C-E4900AA1A976}" type="datetime1">
              <a:rPr lang="sv-SE" smtClean="0"/>
              <a:t>2025-12-15</a:t>
            </a:fld>
            <a:endParaRPr lang="sv-SE" dirty="0"/>
          </a:p>
        </p:txBody>
      </p:sp>
      <p:sp>
        <p:nvSpPr>
          <p:cNvPr id="11" name="Platshållare för sidfot 4">
            <a:extLst>
              <a:ext uri="{FF2B5EF4-FFF2-40B4-BE49-F238E27FC236}">
                <a16:creationId xmlns:a16="http://schemas.microsoft.com/office/drawing/2014/main" id="{74BDC975-447E-45CF-A575-5F96EA5A0894}"/>
              </a:ext>
            </a:extLst>
          </p:cNvPr>
          <p:cNvSpPr>
            <a:spLocks noGrp="1"/>
          </p:cNvSpPr>
          <p:nvPr>
            <p:ph type="ftr" sz="quarter" idx="3"/>
          </p:nvPr>
        </p:nvSpPr>
        <p:spPr>
          <a:xfrm>
            <a:off x="1259632" y="6381328"/>
            <a:ext cx="6768752" cy="280800"/>
          </a:xfrm>
          <a:prstGeom prst="rect">
            <a:avLst/>
          </a:prstGeom>
        </p:spPr>
        <p:txBody>
          <a:bodyPr vert="horz" lIns="91440" tIns="45720" rIns="91440" bIns="45720" rtlCol="0" anchor="t"/>
          <a:lstStyle>
            <a:lvl1pPr algn="l">
              <a:defRPr sz="1200">
                <a:solidFill>
                  <a:schemeClr val="tx2"/>
                </a:solidFill>
                <a:latin typeface="Calibri" panose="020F0502020204030204" pitchFamily="34" charset="0"/>
                <a:ea typeface="Verdana" pitchFamily="34" charset="0"/>
                <a:cs typeface="Calibri" panose="020F0502020204030204" pitchFamily="34" charset="0"/>
              </a:defRPr>
            </a:lvl1pPr>
          </a:lstStyle>
          <a:p>
            <a:r>
              <a:rPr lang="sv-SE"/>
              <a:t>/Namn Namn, Institution eller liknande</a:t>
            </a:r>
            <a:endParaRPr lang="sv-SE" dirty="0"/>
          </a:p>
        </p:txBody>
      </p:sp>
      <p:sp>
        <p:nvSpPr>
          <p:cNvPr id="12" name="Platshållare för bildnummer 5">
            <a:extLst>
              <a:ext uri="{FF2B5EF4-FFF2-40B4-BE49-F238E27FC236}">
                <a16:creationId xmlns:a16="http://schemas.microsoft.com/office/drawing/2014/main" id="{DCA7CCDE-C53A-4CE5-B074-2FD2ED42FDD1}"/>
              </a:ext>
            </a:extLst>
          </p:cNvPr>
          <p:cNvSpPr>
            <a:spLocks noGrp="1"/>
          </p:cNvSpPr>
          <p:nvPr>
            <p:ph type="sldNum" sz="quarter" idx="4"/>
          </p:nvPr>
        </p:nvSpPr>
        <p:spPr>
          <a:xfrm>
            <a:off x="8172400" y="6381328"/>
            <a:ext cx="576064" cy="280800"/>
          </a:xfrm>
          <a:prstGeom prst="rect">
            <a:avLst/>
          </a:prstGeom>
        </p:spPr>
        <p:txBody>
          <a:bodyPr vert="horz" lIns="91440" tIns="45720" rIns="91440" bIns="45720" rtlCol="0" anchor="ctr"/>
          <a:lstStyle>
            <a:lvl1pPr algn="r">
              <a:defRPr sz="1200">
                <a:solidFill>
                  <a:schemeClr val="tx2"/>
                </a:solidFill>
                <a:latin typeface="Calibri" panose="020F0502020204030204" pitchFamily="34" charset="0"/>
                <a:ea typeface="Verdana" pitchFamily="34" charset="0"/>
                <a:cs typeface="Calibri" panose="020F0502020204030204" pitchFamily="34" charset="0"/>
              </a:defRPr>
            </a:lvl1pPr>
          </a:lstStyle>
          <a:p>
            <a:fld id="{400B66ED-EE6C-4E7E-848D-94DB84BF3115}" type="slidenum">
              <a:rPr lang="sv-SE" smtClean="0"/>
              <a:pPr/>
              <a:t>‹#›</a:t>
            </a:fld>
            <a:endParaRPr lang="sv-SE" dirty="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709" r:id="rId3"/>
    <p:sldLayoutId id="2147483673" r:id="rId4"/>
    <p:sldLayoutId id="2147483674" r:id="rId5"/>
    <p:sldLayoutId id="2147483675" r:id="rId6"/>
    <p:sldLayoutId id="2147483676" r:id="rId7"/>
    <p:sldLayoutId id="2147483677" r:id="rId8"/>
  </p:sldLayoutIdLst>
  <p:hf sldNum="0" hdr="0" ftr="0" dt="0"/>
  <p:txStyles>
    <p:titleStyle>
      <a:lvl1pPr algn="l" defTabSz="914400" rtl="0" eaLnBrk="1" latinLnBrk="0" hangingPunct="1">
        <a:spcBef>
          <a:spcPct val="0"/>
        </a:spcBef>
        <a:buNone/>
        <a:defRPr sz="3100" b="1" kern="1200">
          <a:solidFill>
            <a:schemeClr val="accent1"/>
          </a:solidFill>
          <a:latin typeface="Calibri" panose="020F0502020204030204" pitchFamily="34" charset="0"/>
          <a:ea typeface="Verdana" pitchFamily="34" charset="0"/>
          <a:cs typeface="Calibri" panose="020F0502020204030204" pitchFamily="34" charset="0"/>
        </a:defRPr>
      </a:lvl1pPr>
    </p:titleStyle>
    <p:bodyStyle>
      <a:lvl1pPr marL="342900" indent="-342900" algn="l" defTabSz="914400" rtl="0" eaLnBrk="1" latinLnBrk="0" hangingPunct="1">
        <a:lnSpc>
          <a:spcPts val="2900"/>
        </a:lnSpc>
        <a:spcBef>
          <a:spcPct val="20000"/>
        </a:spcBef>
        <a:buSzPct val="93000"/>
        <a:buFont typeface="Verdana" pitchFamily="34" charset="0"/>
        <a:buChar char="●"/>
        <a:defRPr sz="2000" kern="1200">
          <a:solidFill>
            <a:schemeClr val="accent1"/>
          </a:solidFill>
          <a:latin typeface="Calibri" panose="020F0502020204030204" pitchFamily="34" charset="0"/>
          <a:ea typeface="Verdana" pitchFamily="34" charset="0"/>
          <a:cs typeface="Calibri" panose="020F0502020204030204" pitchFamily="34" charset="0"/>
        </a:defRPr>
      </a:lvl1pPr>
      <a:lvl2pPr marL="742950" indent="-285750" algn="l" defTabSz="914400" rtl="0" eaLnBrk="1" latinLnBrk="0" hangingPunct="1">
        <a:spcBef>
          <a:spcPct val="20000"/>
        </a:spcBef>
        <a:buFont typeface="Arial" pitchFamily="34" charset="0"/>
        <a:buChar char="–"/>
        <a:defRPr sz="1800" kern="1200">
          <a:solidFill>
            <a:schemeClr val="accent1"/>
          </a:solidFill>
          <a:latin typeface="Calibri" panose="020F0502020204030204" pitchFamily="34" charset="0"/>
          <a:ea typeface="Verdana" pitchFamily="34" charset="0"/>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1800" kern="1200">
          <a:solidFill>
            <a:schemeClr val="accent1"/>
          </a:solidFill>
          <a:latin typeface="Calibri" panose="020F0502020204030204" pitchFamily="34" charset="0"/>
          <a:ea typeface="Verdana" pitchFamily="34" charset="0"/>
          <a:cs typeface="Calibri" panose="020F0502020204030204" pitchFamily="34" charset="0"/>
        </a:defRPr>
      </a:lvl3pPr>
      <a:lvl4pPr marL="1600200" indent="-228600" algn="l" defTabSz="914400" rtl="0" eaLnBrk="1" latinLnBrk="0" hangingPunct="1">
        <a:spcBef>
          <a:spcPct val="20000"/>
        </a:spcBef>
        <a:buFont typeface="Arial" pitchFamily="34" charset="0"/>
        <a:buChar char="–"/>
        <a:defRPr sz="1800" kern="1200">
          <a:solidFill>
            <a:schemeClr val="accent1"/>
          </a:solidFill>
          <a:latin typeface="Calibri" panose="020F0502020204030204" pitchFamily="34" charset="0"/>
          <a:ea typeface="Verdana" pitchFamily="34" charset="0"/>
          <a:cs typeface="Calibri" panose="020F0502020204030204" pitchFamily="34" charset="0"/>
        </a:defRPr>
      </a:lvl4pPr>
      <a:lvl5pPr marL="2057400" indent="-228600" algn="l" defTabSz="914400" rtl="0" eaLnBrk="1" latinLnBrk="0" hangingPunct="1">
        <a:spcBef>
          <a:spcPct val="20000"/>
        </a:spcBef>
        <a:buFont typeface="Arial" pitchFamily="34" charset="0"/>
        <a:buChar char="»"/>
        <a:defRPr sz="1800" kern="1200">
          <a:solidFill>
            <a:schemeClr val="accent1"/>
          </a:solidFill>
          <a:latin typeface="Calibri" panose="020F0502020204030204" pitchFamily="34" charset="0"/>
          <a:ea typeface="Verdana" pitchFamily="34" charset="0"/>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2F5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92000" y="1944000"/>
            <a:ext cx="7668432" cy="795600"/>
          </a:xfrm>
          <a:prstGeom prst="rect">
            <a:avLst/>
          </a:prstGeom>
        </p:spPr>
        <p:txBody>
          <a:bodyPr vert="horz" lIns="91440" tIns="45720" rIns="91440" bIns="4572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792000" y="2808000"/>
            <a:ext cx="7668432" cy="32148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datum 3">
            <a:extLst>
              <a:ext uri="{FF2B5EF4-FFF2-40B4-BE49-F238E27FC236}">
                <a16:creationId xmlns:a16="http://schemas.microsoft.com/office/drawing/2014/main" id="{2262BB8F-2864-4CAB-84DB-CBFD97EC2149}"/>
              </a:ext>
            </a:extLst>
          </p:cNvPr>
          <p:cNvSpPr>
            <a:spLocks noGrp="1"/>
          </p:cNvSpPr>
          <p:nvPr>
            <p:ph type="dt" sz="half" idx="2"/>
          </p:nvPr>
        </p:nvSpPr>
        <p:spPr>
          <a:xfrm>
            <a:off x="190800" y="6381328"/>
            <a:ext cx="936000" cy="280800"/>
          </a:xfrm>
          <a:prstGeom prst="rect">
            <a:avLst/>
          </a:prstGeom>
        </p:spPr>
        <p:txBody>
          <a:bodyPr vert="horz" lIns="91440" tIns="45720" rIns="91440" bIns="45720" rtlCol="0" anchor="ctr"/>
          <a:lstStyle>
            <a:lvl1pPr algn="l">
              <a:defRPr sz="1200">
                <a:solidFill>
                  <a:schemeClr val="bg1"/>
                </a:solidFill>
                <a:latin typeface="Calibri" panose="020F0502020204030204" pitchFamily="34" charset="0"/>
                <a:ea typeface="Verdana" pitchFamily="34" charset="0"/>
                <a:cs typeface="Calibri" panose="020F0502020204030204" pitchFamily="34" charset="0"/>
              </a:defRPr>
            </a:lvl1pPr>
          </a:lstStyle>
          <a:p>
            <a:fld id="{3B2A70D7-7FD3-4077-AE5B-A983F0D953C5}" type="datetime1">
              <a:rPr lang="sv-SE" smtClean="0"/>
              <a:t>2025-12-15</a:t>
            </a:fld>
            <a:endParaRPr lang="sv-SE" dirty="0"/>
          </a:p>
        </p:txBody>
      </p:sp>
      <p:sp>
        <p:nvSpPr>
          <p:cNvPr id="10" name="Platshållare för sidfot 4">
            <a:extLst>
              <a:ext uri="{FF2B5EF4-FFF2-40B4-BE49-F238E27FC236}">
                <a16:creationId xmlns:a16="http://schemas.microsoft.com/office/drawing/2014/main" id="{1FAD624B-5832-47E7-A8FA-2223554FA5F7}"/>
              </a:ext>
            </a:extLst>
          </p:cNvPr>
          <p:cNvSpPr>
            <a:spLocks noGrp="1"/>
          </p:cNvSpPr>
          <p:nvPr>
            <p:ph type="ftr" sz="quarter" idx="3"/>
          </p:nvPr>
        </p:nvSpPr>
        <p:spPr>
          <a:xfrm>
            <a:off x="1259632" y="6381328"/>
            <a:ext cx="6768752" cy="280800"/>
          </a:xfrm>
          <a:prstGeom prst="rect">
            <a:avLst/>
          </a:prstGeom>
        </p:spPr>
        <p:txBody>
          <a:bodyPr vert="horz" lIns="91440" tIns="45720" rIns="91440" bIns="45720" rtlCol="0" anchor="t"/>
          <a:lstStyle>
            <a:lvl1pPr algn="l">
              <a:defRPr sz="1200">
                <a:solidFill>
                  <a:schemeClr val="bg1"/>
                </a:solidFill>
                <a:latin typeface="Calibri" panose="020F0502020204030204" pitchFamily="34" charset="0"/>
                <a:ea typeface="Verdana" pitchFamily="34" charset="0"/>
                <a:cs typeface="Calibri" panose="020F0502020204030204" pitchFamily="34" charset="0"/>
              </a:defRPr>
            </a:lvl1pPr>
          </a:lstStyle>
          <a:p>
            <a:r>
              <a:rPr lang="sv-SE"/>
              <a:t>/Namn Namn, Institution eller liknande</a:t>
            </a:r>
            <a:endParaRPr lang="sv-SE" dirty="0"/>
          </a:p>
        </p:txBody>
      </p:sp>
      <p:sp>
        <p:nvSpPr>
          <p:cNvPr id="11" name="Platshållare för bildnummer 5">
            <a:extLst>
              <a:ext uri="{FF2B5EF4-FFF2-40B4-BE49-F238E27FC236}">
                <a16:creationId xmlns:a16="http://schemas.microsoft.com/office/drawing/2014/main" id="{B7948010-2241-40C3-9114-A9B44115BA1C}"/>
              </a:ext>
            </a:extLst>
          </p:cNvPr>
          <p:cNvSpPr>
            <a:spLocks noGrp="1"/>
          </p:cNvSpPr>
          <p:nvPr>
            <p:ph type="sldNum" sz="quarter" idx="4"/>
          </p:nvPr>
        </p:nvSpPr>
        <p:spPr>
          <a:xfrm>
            <a:off x="8172400" y="6381328"/>
            <a:ext cx="576064" cy="280800"/>
          </a:xfrm>
          <a:prstGeom prst="rect">
            <a:avLst/>
          </a:prstGeom>
        </p:spPr>
        <p:txBody>
          <a:bodyPr vert="horz" lIns="91440" tIns="45720" rIns="91440" bIns="45720" rtlCol="0" anchor="ctr"/>
          <a:lstStyle>
            <a:lvl1pPr algn="r">
              <a:defRPr sz="1200">
                <a:solidFill>
                  <a:schemeClr val="bg1"/>
                </a:solidFill>
                <a:latin typeface="Calibri" panose="020F0502020204030204" pitchFamily="34" charset="0"/>
                <a:ea typeface="Verdana" pitchFamily="34" charset="0"/>
                <a:cs typeface="Calibri" panose="020F0502020204030204" pitchFamily="34" charset="0"/>
              </a:defRPr>
            </a:lvl1pPr>
          </a:lstStyle>
          <a:p>
            <a:fld id="{400B66ED-EE6C-4E7E-848D-94DB84BF3115}" type="slidenum">
              <a:rPr lang="sv-SE" smtClean="0"/>
              <a:pPr/>
              <a:t>‹#›</a:t>
            </a:fld>
            <a:endParaRPr lang="sv-SE" dirty="0"/>
          </a:p>
        </p:txBody>
      </p:sp>
      <p:pic>
        <p:nvPicPr>
          <p:cNvPr id="12" name="Bild 11" descr="Logotyp Stockholm universitet.">
            <a:extLst>
              <a:ext uri="{FF2B5EF4-FFF2-40B4-BE49-F238E27FC236}">
                <a16:creationId xmlns:a16="http://schemas.microsoft.com/office/drawing/2014/main" id="{1F13A721-4E89-499A-9C47-08EF1623CF3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88000" y="288000"/>
            <a:ext cx="1911599" cy="577562"/>
          </a:xfrm>
          <a:prstGeom prst="rect">
            <a:avLst/>
          </a:prstGeom>
        </p:spPr>
      </p:pic>
    </p:spTree>
    <p:extLst>
      <p:ext uri="{BB962C8B-B14F-4D97-AF65-F5344CB8AC3E}">
        <p14:creationId xmlns:p14="http://schemas.microsoft.com/office/powerpoint/2010/main" val="2826817320"/>
      </p:ext>
    </p:extLst>
  </p:cSld>
  <p:clrMap bg1="lt1" tx1="dk1" bg2="lt2" tx2="dk2" accent1="accent1" accent2="accent2" accent3="accent3" accent4="accent4" accent5="accent5" accent6="accent6" hlink="hlink" folHlink="folHlink"/>
  <p:sldLayoutIdLst>
    <p:sldLayoutId id="2147483680" r:id="rId1"/>
    <p:sldLayoutId id="2147483710" r:id="rId2"/>
    <p:sldLayoutId id="2147483681" r:id="rId3"/>
    <p:sldLayoutId id="2147483682" r:id="rId4"/>
    <p:sldLayoutId id="2147483683" r:id="rId5"/>
    <p:sldLayoutId id="2147483684" r:id="rId6"/>
    <p:sldLayoutId id="2147483685" r:id="rId7"/>
    <p:sldLayoutId id="2147483686" r:id="rId8"/>
  </p:sldLayoutIdLst>
  <p:hf sldNum="0" hdr="0" ftr="0" dt="0"/>
  <p:txStyles>
    <p:titleStyle>
      <a:lvl1pPr algn="l" defTabSz="914400" rtl="0" eaLnBrk="1" latinLnBrk="0" hangingPunct="1">
        <a:spcBef>
          <a:spcPct val="0"/>
        </a:spcBef>
        <a:buNone/>
        <a:defRPr sz="3100" b="1" kern="1200">
          <a:solidFill>
            <a:schemeClr val="bg1"/>
          </a:solidFill>
          <a:latin typeface="Calibri" panose="020F0502020204030204" pitchFamily="34" charset="0"/>
          <a:ea typeface="Verdana" pitchFamily="34" charset="0"/>
          <a:cs typeface="Calibri" panose="020F0502020204030204" pitchFamily="34" charset="0"/>
        </a:defRPr>
      </a:lvl1pPr>
    </p:titleStyle>
    <p:bodyStyle>
      <a:lvl1pPr marL="342900" indent="-342900" algn="l" defTabSz="914400" rtl="0" eaLnBrk="1" latinLnBrk="0" hangingPunct="1">
        <a:lnSpc>
          <a:spcPts val="2900"/>
        </a:lnSpc>
        <a:spcBef>
          <a:spcPct val="20000"/>
        </a:spcBef>
        <a:buSzPct val="93000"/>
        <a:buFont typeface="Verdana" pitchFamily="34" charset="0"/>
        <a:buChar char="●"/>
        <a:defRPr sz="2000" kern="1200">
          <a:solidFill>
            <a:schemeClr val="bg1"/>
          </a:solidFill>
          <a:latin typeface="Calibri" panose="020F0502020204030204" pitchFamily="34" charset="0"/>
          <a:ea typeface="Verdana" pitchFamily="34" charset="0"/>
          <a:cs typeface="Calibri" panose="020F0502020204030204" pitchFamily="34" charset="0"/>
        </a:defRPr>
      </a:lvl1pPr>
      <a:lvl2pPr marL="742950" indent="-285750" algn="l" defTabSz="914400" rtl="0" eaLnBrk="1" latinLnBrk="0" hangingPunct="1">
        <a:spcBef>
          <a:spcPct val="20000"/>
        </a:spcBef>
        <a:buFont typeface="Arial" pitchFamily="34" charset="0"/>
        <a:buChar char="–"/>
        <a:defRPr sz="1800" kern="1200">
          <a:solidFill>
            <a:schemeClr val="bg1"/>
          </a:solidFill>
          <a:latin typeface="Calibri" panose="020F0502020204030204" pitchFamily="34" charset="0"/>
          <a:ea typeface="Verdana" pitchFamily="34" charset="0"/>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1800" kern="1200">
          <a:solidFill>
            <a:schemeClr val="bg1"/>
          </a:solidFill>
          <a:latin typeface="Calibri" panose="020F0502020204030204" pitchFamily="34" charset="0"/>
          <a:ea typeface="Verdana" pitchFamily="34" charset="0"/>
          <a:cs typeface="Calibri" panose="020F0502020204030204" pitchFamily="34" charset="0"/>
        </a:defRPr>
      </a:lvl3pPr>
      <a:lvl4pPr marL="1600200" indent="-228600" algn="l" defTabSz="914400" rtl="0" eaLnBrk="1" latinLnBrk="0" hangingPunct="1">
        <a:spcBef>
          <a:spcPct val="20000"/>
        </a:spcBef>
        <a:buFont typeface="Arial" pitchFamily="34" charset="0"/>
        <a:buChar char="–"/>
        <a:defRPr sz="1800" kern="1200">
          <a:solidFill>
            <a:schemeClr val="bg1"/>
          </a:solidFill>
          <a:latin typeface="Calibri" panose="020F0502020204030204" pitchFamily="34" charset="0"/>
          <a:ea typeface="Verdana" pitchFamily="34" charset="0"/>
          <a:cs typeface="Calibri" panose="020F0502020204030204" pitchFamily="34" charset="0"/>
        </a:defRPr>
      </a:lvl4pPr>
      <a:lvl5pPr marL="2057400" indent="-228600" algn="l" defTabSz="914400" rtl="0" eaLnBrk="1" latinLnBrk="0" hangingPunct="1">
        <a:spcBef>
          <a:spcPct val="20000"/>
        </a:spcBef>
        <a:buFont typeface="Arial" pitchFamily="34" charset="0"/>
        <a:buChar char="»"/>
        <a:defRPr sz="1800" kern="1200">
          <a:solidFill>
            <a:schemeClr val="bg1"/>
          </a:solidFill>
          <a:latin typeface="Calibri" panose="020F0502020204030204" pitchFamily="34" charset="0"/>
          <a:ea typeface="Verdana" pitchFamily="34" charset="0"/>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2F5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92000" y="1944000"/>
            <a:ext cx="7668432" cy="795600"/>
          </a:xfrm>
          <a:prstGeom prst="rect">
            <a:avLst/>
          </a:prstGeom>
        </p:spPr>
        <p:txBody>
          <a:bodyPr vert="horz" lIns="91440" tIns="45720" rIns="91440" bIns="4572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792000" y="2808000"/>
            <a:ext cx="7668432" cy="32148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8" name="Bild 7" descr="Logotyp Stockholm universitet.">
            <a:extLst>
              <a:ext uri="{FF2B5EF4-FFF2-40B4-BE49-F238E27FC236}">
                <a16:creationId xmlns:a16="http://schemas.microsoft.com/office/drawing/2014/main" id="{A50D8A91-BFA1-437A-A869-20287D25443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88000" y="288000"/>
            <a:ext cx="1911599" cy="577562"/>
          </a:xfrm>
          <a:prstGeom prst="rect">
            <a:avLst/>
          </a:prstGeom>
        </p:spPr>
      </p:pic>
      <p:sp>
        <p:nvSpPr>
          <p:cNvPr id="10" name="Platshållare för datum 3">
            <a:extLst>
              <a:ext uri="{FF2B5EF4-FFF2-40B4-BE49-F238E27FC236}">
                <a16:creationId xmlns:a16="http://schemas.microsoft.com/office/drawing/2014/main" id="{E855CE47-A5B2-43E1-9951-4135F67750A2}"/>
              </a:ext>
            </a:extLst>
          </p:cNvPr>
          <p:cNvSpPr>
            <a:spLocks noGrp="1"/>
          </p:cNvSpPr>
          <p:nvPr>
            <p:ph type="dt" sz="half" idx="2"/>
          </p:nvPr>
        </p:nvSpPr>
        <p:spPr>
          <a:xfrm>
            <a:off x="190800" y="6381328"/>
            <a:ext cx="936000" cy="280800"/>
          </a:xfrm>
          <a:prstGeom prst="rect">
            <a:avLst/>
          </a:prstGeom>
        </p:spPr>
        <p:txBody>
          <a:bodyPr vert="horz" lIns="91440" tIns="45720" rIns="91440" bIns="45720" rtlCol="0" anchor="ctr"/>
          <a:lstStyle>
            <a:lvl1pPr algn="l">
              <a:defRPr sz="1200">
                <a:solidFill>
                  <a:schemeClr val="bg1"/>
                </a:solidFill>
                <a:latin typeface="Calibri" panose="020F0502020204030204" pitchFamily="34" charset="0"/>
                <a:ea typeface="Verdana" pitchFamily="34" charset="0"/>
                <a:cs typeface="Calibri" panose="020F0502020204030204" pitchFamily="34" charset="0"/>
              </a:defRPr>
            </a:lvl1pPr>
          </a:lstStyle>
          <a:p>
            <a:fld id="{CC02E3D1-CA23-4E78-832B-B1B7F626CD31}" type="datetime1">
              <a:rPr lang="sv-SE" smtClean="0"/>
              <a:t>2025-12-15</a:t>
            </a:fld>
            <a:endParaRPr lang="sv-SE" dirty="0"/>
          </a:p>
        </p:txBody>
      </p:sp>
      <p:sp>
        <p:nvSpPr>
          <p:cNvPr id="11" name="Platshållare för sidfot 4">
            <a:extLst>
              <a:ext uri="{FF2B5EF4-FFF2-40B4-BE49-F238E27FC236}">
                <a16:creationId xmlns:a16="http://schemas.microsoft.com/office/drawing/2014/main" id="{4FEDF9E1-50B0-445B-96B4-06FF740A025E}"/>
              </a:ext>
            </a:extLst>
          </p:cNvPr>
          <p:cNvSpPr>
            <a:spLocks noGrp="1"/>
          </p:cNvSpPr>
          <p:nvPr>
            <p:ph type="ftr" sz="quarter" idx="3"/>
          </p:nvPr>
        </p:nvSpPr>
        <p:spPr>
          <a:xfrm>
            <a:off x="1259632" y="6381328"/>
            <a:ext cx="6768752" cy="280800"/>
          </a:xfrm>
          <a:prstGeom prst="rect">
            <a:avLst/>
          </a:prstGeom>
        </p:spPr>
        <p:txBody>
          <a:bodyPr vert="horz" lIns="91440" tIns="45720" rIns="91440" bIns="45720" rtlCol="0" anchor="t"/>
          <a:lstStyle>
            <a:lvl1pPr algn="l">
              <a:defRPr sz="1200">
                <a:solidFill>
                  <a:schemeClr val="bg1"/>
                </a:solidFill>
                <a:latin typeface="Calibri" panose="020F0502020204030204" pitchFamily="34" charset="0"/>
                <a:ea typeface="Verdana" pitchFamily="34" charset="0"/>
                <a:cs typeface="Calibri" panose="020F0502020204030204" pitchFamily="34" charset="0"/>
              </a:defRPr>
            </a:lvl1pPr>
          </a:lstStyle>
          <a:p>
            <a:r>
              <a:rPr lang="sv-SE"/>
              <a:t>/Namn Namn, Institution eller liknande</a:t>
            </a:r>
            <a:endParaRPr lang="sv-SE" dirty="0"/>
          </a:p>
        </p:txBody>
      </p:sp>
      <p:sp>
        <p:nvSpPr>
          <p:cNvPr id="12" name="Platshållare för bildnummer 5">
            <a:extLst>
              <a:ext uri="{FF2B5EF4-FFF2-40B4-BE49-F238E27FC236}">
                <a16:creationId xmlns:a16="http://schemas.microsoft.com/office/drawing/2014/main" id="{8FB9E604-88AE-44EB-A34E-C655CD404EEA}"/>
              </a:ext>
            </a:extLst>
          </p:cNvPr>
          <p:cNvSpPr>
            <a:spLocks noGrp="1"/>
          </p:cNvSpPr>
          <p:nvPr>
            <p:ph type="sldNum" sz="quarter" idx="4"/>
          </p:nvPr>
        </p:nvSpPr>
        <p:spPr>
          <a:xfrm>
            <a:off x="8172400" y="6381328"/>
            <a:ext cx="576064" cy="280800"/>
          </a:xfrm>
          <a:prstGeom prst="rect">
            <a:avLst/>
          </a:prstGeom>
        </p:spPr>
        <p:txBody>
          <a:bodyPr vert="horz" lIns="91440" tIns="45720" rIns="91440" bIns="45720" rtlCol="0" anchor="ctr"/>
          <a:lstStyle>
            <a:lvl1pPr algn="r">
              <a:defRPr sz="1200">
                <a:solidFill>
                  <a:schemeClr val="bg1"/>
                </a:solidFill>
                <a:latin typeface="Calibri" panose="020F0502020204030204" pitchFamily="34" charset="0"/>
                <a:ea typeface="Verdana" pitchFamily="34" charset="0"/>
                <a:cs typeface="Calibri" panose="020F0502020204030204" pitchFamily="34" charset="0"/>
              </a:defRPr>
            </a:lvl1p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2826817320"/>
      </p:ext>
    </p:extLst>
  </p:cSld>
  <p:clrMap bg1="lt1" tx1="dk1" bg2="lt2" tx2="dk2" accent1="accent1" accent2="accent2" accent3="accent3" accent4="accent4" accent5="accent5" accent6="accent6" hlink="hlink" folHlink="folHlink"/>
  <p:sldLayoutIdLst>
    <p:sldLayoutId id="2147483696" r:id="rId1"/>
    <p:sldLayoutId id="2147483712" r:id="rId2"/>
    <p:sldLayoutId id="2147483697" r:id="rId3"/>
    <p:sldLayoutId id="2147483698" r:id="rId4"/>
    <p:sldLayoutId id="2147483699" r:id="rId5"/>
    <p:sldLayoutId id="2147483700" r:id="rId6"/>
    <p:sldLayoutId id="2147483701" r:id="rId7"/>
    <p:sldLayoutId id="2147483702" r:id="rId8"/>
  </p:sldLayoutIdLst>
  <p:hf sldNum="0" hdr="0" ftr="0" dt="0"/>
  <p:txStyles>
    <p:titleStyle>
      <a:lvl1pPr algn="l" defTabSz="914400" rtl="0" eaLnBrk="1" latinLnBrk="0" hangingPunct="1">
        <a:spcBef>
          <a:spcPct val="0"/>
        </a:spcBef>
        <a:buNone/>
        <a:defRPr sz="3100" b="1" kern="1200">
          <a:solidFill>
            <a:schemeClr val="bg1"/>
          </a:solidFill>
          <a:latin typeface="Calibri" panose="020F0502020204030204" pitchFamily="34" charset="0"/>
          <a:ea typeface="Verdana" pitchFamily="34" charset="0"/>
          <a:cs typeface="Calibri" panose="020F0502020204030204" pitchFamily="34" charset="0"/>
        </a:defRPr>
      </a:lvl1pPr>
    </p:titleStyle>
    <p:bodyStyle>
      <a:lvl1pPr marL="342900" indent="-342900" algn="l" defTabSz="914400" rtl="0" eaLnBrk="1" latinLnBrk="0" hangingPunct="1">
        <a:lnSpc>
          <a:spcPts val="2900"/>
        </a:lnSpc>
        <a:spcBef>
          <a:spcPct val="20000"/>
        </a:spcBef>
        <a:buSzPct val="93000"/>
        <a:buFont typeface="Verdana" pitchFamily="34" charset="0"/>
        <a:buChar char="●"/>
        <a:defRPr sz="2000" kern="1200">
          <a:solidFill>
            <a:schemeClr val="bg1"/>
          </a:solidFill>
          <a:latin typeface="Calibri" panose="020F0502020204030204" pitchFamily="34" charset="0"/>
          <a:ea typeface="Verdana" pitchFamily="34" charset="0"/>
          <a:cs typeface="Calibri" panose="020F0502020204030204" pitchFamily="34" charset="0"/>
        </a:defRPr>
      </a:lvl1pPr>
      <a:lvl2pPr marL="742950" indent="-285750" algn="l" defTabSz="914400" rtl="0" eaLnBrk="1" latinLnBrk="0" hangingPunct="1">
        <a:spcBef>
          <a:spcPct val="20000"/>
        </a:spcBef>
        <a:buFont typeface="Arial" pitchFamily="34" charset="0"/>
        <a:buChar char="–"/>
        <a:defRPr sz="1800" kern="1200">
          <a:solidFill>
            <a:schemeClr val="bg1"/>
          </a:solidFill>
          <a:latin typeface="Calibri" panose="020F0502020204030204" pitchFamily="34" charset="0"/>
          <a:ea typeface="Verdana" pitchFamily="34" charset="0"/>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1800" kern="1200">
          <a:solidFill>
            <a:schemeClr val="bg1"/>
          </a:solidFill>
          <a:latin typeface="Calibri" panose="020F0502020204030204" pitchFamily="34" charset="0"/>
          <a:ea typeface="Verdana" pitchFamily="34" charset="0"/>
          <a:cs typeface="Calibri" panose="020F0502020204030204" pitchFamily="34" charset="0"/>
        </a:defRPr>
      </a:lvl3pPr>
      <a:lvl4pPr marL="1600200" indent="-228600" algn="l" defTabSz="914400" rtl="0" eaLnBrk="1" latinLnBrk="0" hangingPunct="1">
        <a:spcBef>
          <a:spcPct val="20000"/>
        </a:spcBef>
        <a:buFont typeface="Arial" pitchFamily="34" charset="0"/>
        <a:buChar char="–"/>
        <a:defRPr sz="1800" kern="1200">
          <a:solidFill>
            <a:schemeClr val="bg1"/>
          </a:solidFill>
          <a:latin typeface="Calibri" panose="020F0502020204030204" pitchFamily="34" charset="0"/>
          <a:ea typeface="Verdana" pitchFamily="34" charset="0"/>
          <a:cs typeface="Calibri" panose="020F0502020204030204" pitchFamily="34" charset="0"/>
        </a:defRPr>
      </a:lvl4pPr>
      <a:lvl5pPr marL="2057400" indent="-228600" algn="l" defTabSz="914400" rtl="0" eaLnBrk="1" latinLnBrk="0" hangingPunct="1">
        <a:spcBef>
          <a:spcPct val="20000"/>
        </a:spcBef>
        <a:buFont typeface="Arial" pitchFamily="34" charset="0"/>
        <a:buChar char="»"/>
        <a:defRPr sz="1800" kern="1200">
          <a:solidFill>
            <a:schemeClr val="bg1"/>
          </a:solidFill>
          <a:latin typeface="Calibri" panose="020F0502020204030204" pitchFamily="34" charset="0"/>
          <a:ea typeface="Verdana" pitchFamily="34" charset="0"/>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10A79F-5299-4F01-BACE-888A28FFE188}"/>
              </a:ext>
            </a:extLst>
          </p:cNvPr>
          <p:cNvSpPr>
            <a:spLocks noGrp="1"/>
          </p:cNvSpPr>
          <p:nvPr>
            <p:ph type="ctrTitle"/>
          </p:nvPr>
        </p:nvSpPr>
        <p:spPr/>
        <p:txBody>
          <a:bodyPr/>
          <a:lstStyle/>
          <a:p>
            <a:r>
              <a:rPr lang="sv-SE" dirty="0"/>
              <a:t>Stora RALV ht 2025</a:t>
            </a:r>
          </a:p>
        </p:txBody>
      </p:sp>
      <p:sp>
        <p:nvSpPr>
          <p:cNvPr id="3" name="Underrubrik 2">
            <a:extLst>
              <a:ext uri="{FF2B5EF4-FFF2-40B4-BE49-F238E27FC236}">
                <a16:creationId xmlns:a16="http://schemas.microsoft.com/office/drawing/2014/main" id="{88573EEC-0412-469E-BA3C-920D033CBA2D}"/>
              </a:ext>
            </a:extLst>
          </p:cNvPr>
          <p:cNvSpPr>
            <a:spLocks noGrp="1"/>
          </p:cNvSpPr>
          <p:nvPr>
            <p:ph type="subTitle" idx="1"/>
          </p:nvPr>
        </p:nvSpPr>
        <p:spPr/>
        <p:txBody>
          <a:bodyPr/>
          <a:lstStyle/>
          <a:p>
            <a:endParaRPr lang="sv-S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001291-0175-0934-EA03-D7BFE6A535E4}"/>
              </a:ext>
            </a:extLst>
          </p:cNvPr>
          <p:cNvSpPr>
            <a:spLocks noGrp="1"/>
          </p:cNvSpPr>
          <p:nvPr>
            <p:ph type="title"/>
          </p:nvPr>
        </p:nvSpPr>
        <p:spPr>
          <a:xfrm>
            <a:off x="683568" y="1340768"/>
            <a:ext cx="6850800" cy="795600"/>
          </a:xfrm>
        </p:spPr>
        <p:txBody>
          <a:bodyPr/>
          <a:lstStyle/>
          <a:p>
            <a:r>
              <a:rPr lang="sv-SE" dirty="0"/>
              <a:t>Rapportering från studentrådet</a:t>
            </a:r>
          </a:p>
        </p:txBody>
      </p:sp>
      <p:sp>
        <p:nvSpPr>
          <p:cNvPr id="3" name="Platshållare för innehåll 2">
            <a:extLst>
              <a:ext uri="{FF2B5EF4-FFF2-40B4-BE49-F238E27FC236}">
                <a16:creationId xmlns:a16="http://schemas.microsoft.com/office/drawing/2014/main" id="{49FCC9D3-E0FB-F7B6-0CD3-518C6A002FC5}"/>
              </a:ext>
            </a:extLst>
          </p:cNvPr>
          <p:cNvSpPr>
            <a:spLocks noGrp="1"/>
          </p:cNvSpPr>
          <p:nvPr>
            <p:ph idx="1"/>
          </p:nvPr>
        </p:nvSpPr>
        <p:spPr>
          <a:xfrm>
            <a:off x="781200" y="2276872"/>
            <a:ext cx="6850800" cy="3745928"/>
          </a:xfrm>
        </p:spPr>
        <p:txBody>
          <a:bodyPr/>
          <a:lstStyle/>
          <a:p>
            <a:endParaRPr lang="sv-SE" dirty="0"/>
          </a:p>
        </p:txBody>
      </p:sp>
    </p:spTree>
    <p:extLst>
      <p:ext uri="{BB962C8B-B14F-4D97-AF65-F5344CB8AC3E}">
        <p14:creationId xmlns:p14="http://schemas.microsoft.com/office/powerpoint/2010/main" val="331101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154960-68E1-5D6C-DCC8-32262597CA4A}"/>
              </a:ext>
            </a:extLst>
          </p:cNvPr>
          <p:cNvSpPr>
            <a:spLocks noGrp="1"/>
          </p:cNvSpPr>
          <p:nvPr>
            <p:ph type="title"/>
          </p:nvPr>
        </p:nvSpPr>
        <p:spPr/>
        <p:txBody>
          <a:bodyPr/>
          <a:lstStyle/>
          <a:p>
            <a:r>
              <a:rPr lang="sv-SE" dirty="0"/>
              <a:t>Rapportering från doktorandrådet</a:t>
            </a:r>
          </a:p>
        </p:txBody>
      </p:sp>
      <p:sp>
        <p:nvSpPr>
          <p:cNvPr id="3" name="Platshållare för innehåll 2">
            <a:extLst>
              <a:ext uri="{FF2B5EF4-FFF2-40B4-BE49-F238E27FC236}">
                <a16:creationId xmlns:a16="http://schemas.microsoft.com/office/drawing/2014/main" id="{3EAA81F9-C77D-3916-6AFB-300552E6EC71}"/>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226045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791DE25-B88D-FE91-A3C8-E0BFAD7EB1F9}"/>
              </a:ext>
            </a:extLst>
          </p:cNvPr>
          <p:cNvSpPr>
            <a:spLocks noGrp="1"/>
          </p:cNvSpPr>
          <p:nvPr>
            <p:ph type="title"/>
          </p:nvPr>
        </p:nvSpPr>
        <p:spPr/>
        <p:txBody>
          <a:bodyPr/>
          <a:lstStyle/>
          <a:p>
            <a:r>
              <a:rPr lang="sv-SE" dirty="0"/>
              <a:t>Övriga frågor?</a:t>
            </a:r>
          </a:p>
        </p:txBody>
      </p:sp>
      <p:sp>
        <p:nvSpPr>
          <p:cNvPr id="3" name="Platshållare för innehåll 2">
            <a:extLst>
              <a:ext uri="{FF2B5EF4-FFF2-40B4-BE49-F238E27FC236}">
                <a16:creationId xmlns:a16="http://schemas.microsoft.com/office/drawing/2014/main" id="{A9746D00-6715-EBF8-3660-BDB7F0A9C7A5}"/>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2063727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28D9E9-221A-48A7-810B-B3F169E72746}"/>
              </a:ext>
            </a:extLst>
          </p:cNvPr>
          <p:cNvSpPr>
            <a:spLocks noGrp="1"/>
          </p:cNvSpPr>
          <p:nvPr>
            <p:ph type="title"/>
          </p:nvPr>
        </p:nvSpPr>
        <p:spPr>
          <a:xfrm>
            <a:off x="773135" y="1196752"/>
            <a:ext cx="6850800" cy="795600"/>
          </a:xfrm>
        </p:spPr>
        <p:txBody>
          <a:bodyPr/>
          <a:lstStyle/>
          <a:p>
            <a:r>
              <a:rPr lang="sv-SE" dirty="0"/>
              <a:t>Dagens agenda: </a:t>
            </a:r>
          </a:p>
        </p:txBody>
      </p:sp>
      <p:sp>
        <p:nvSpPr>
          <p:cNvPr id="3" name="Platshållare för innehåll 2">
            <a:extLst>
              <a:ext uri="{FF2B5EF4-FFF2-40B4-BE49-F238E27FC236}">
                <a16:creationId xmlns:a16="http://schemas.microsoft.com/office/drawing/2014/main" id="{ECCA87CF-9CE4-4492-AA27-2007F1708DA0}"/>
              </a:ext>
            </a:extLst>
          </p:cNvPr>
          <p:cNvSpPr>
            <a:spLocks noGrp="1"/>
          </p:cNvSpPr>
          <p:nvPr>
            <p:ph idx="1"/>
          </p:nvPr>
        </p:nvSpPr>
        <p:spPr>
          <a:xfrm>
            <a:off x="781200" y="1992352"/>
            <a:ext cx="6850800" cy="4030448"/>
          </a:xfrm>
        </p:spPr>
        <p:txBody>
          <a:bodyPr>
            <a:normAutofit/>
          </a:bodyPr>
          <a:lstStyle/>
          <a:p>
            <a:pPr algn="l">
              <a:buFont typeface="Arial" panose="020B0604020202020204" pitchFamily="34" charset="0"/>
              <a:buChar char="•"/>
            </a:pPr>
            <a:r>
              <a:rPr lang="sv-SE" b="0" i="0" u="none" strike="noStrike" dirty="0">
                <a:solidFill>
                  <a:srgbClr val="000000"/>
                </a:solidFill>
                <a:effectLst/>
                <a:latin typeface="Calibri,Helvetica,sans-serif,serif,EmojiFont"/>
              </a:rPr>
              <a:t>Diskutera uppdaterad ALV-plan för 2025-2026</a:t>
            </a:r>
          </a:p>
          <a:p>
            <a:pPr algn="l">
              <a:buFont typeface="Arial" panose="020B0604020202020204" pitchFamily="34" charset="0"/>
              <a:buChar char="•"/>
            </a:pPr>
            <a:r>
              <a:rPr lang="sv-SE" dirty="0">
                <a:solidFill>
                  <a:srgbClr val="000000"/>
                </a:solidFill>
                <a:latin typeface="Calibri,Helvetica,sans-serif,serif,EmojiFont"/>
              </a:rPr>
              <a:t>Synpunkter från medarbetare</a:t>
            </a:r>
            <a:endParaRPr lang="sv-SE" b="0" i="0" u="none" strike="noStrike" dirty="0">
              <a:solidFill>
                <a:srgbClr val="000000"/>
              </a:solidFill>
              <a:effectLst/>
              <a:latin typeface="Calibri" panose="020F0502020204030204" pitchFamily="34" charset="0"/>
            </a:endParaRPr>
          </a:p>
          <a:p>
            <a:pPr algn="l">
              <a:buFont typeface="Arial" panose="020B0604020202020204" pitchFamily="34" charset="0"/>
              <a:buChar char="•"/>
            </a:pPr>
            <a:r>
              <a:rPr lang="sv-SE" b="0" i="0" u="none" strike="noStrike" dirty="0">
                <a:solidFill>
                  <a:srgbClr val="000000"/>
                </a:solidFill>
                <a:effectLst/>
                <a:latin typeface="Calibri,Helvetica,sans-serif,serif,EmojiFont"/>
              </a:rPr>
              <a:t>Informera om lokaloptimeringsprojektet</a:t>
            </a:r>
            <a:endParaRPr lang="sv-SE" b="0" i="0" u="none" strike="noStrike" dirty="0">
              <a:solidFill>
                <a:srgbClr val="000000"/>
              </a:solidFill>
              <a:effectLst/>
              <a:latin typeface="Calibri" panose="020F0502020204030204" pitchFamily="34" charset="0"/>
            </a:endParaRPr>
          </a:p>
          <a:p>
            <a:pPr algn="l">
              <a:buFont typeface="Arial" panose="020B0604020202020204" pitchFamily="34" charset="0"/>
              <a:buChar char="•"/>
            </a:pPr>
            <a:r>
              <a:rPr lang="sv-SE" b="0" i="0" u="none" strike="noStrike" dirty="0">
                <a:solidFill>
                  <a:srgbClr val="000000"/>
                </a:solidFill>
                <a:effectLst/>
                <a:latin typeface="Calibri" panose="020F0502020204030204" pitchFamily="34" charset="0"/>
              </a:rPr>
              <a:t>Säkerheten på SU – återkoppling </a:t>
            </a:r>
          </a:p>
          <a:p>
            <a:pPr algn="l">
              <a:buFont typeface="Arial" panose="020B0604020202020204" pitchFamily="34" charset="0"/>
              <a:buChar char="•"/>
            </a:pPr>
            <a:r>
              <a:rPr lang="sv-SE" dirty="0" err="1">
                <a:solidFill>
                  <a:srgbClr val="000000"/>
                </a:solidFill>
                <a:latin typeface="Calibri" panose="020F0502020204030204" pitchFamily="34" charset="0"/>
              </a:rPr>
              <a:t>Arbetsmiljörond</a:t>
            </a:r>
            <a:r>
              <a:rPr lang="sv-SE" dirty="0">
                <a:solidFill>
                  <a:srgbClr val="000000"/>
                </a:solidFill>
                <a:latin typeface="Calibri" panose="020F0502020204030204" pitchFamily="34" charset="0"/>
              </a:rPr>
              <a:t> – </a:t>
            </a:r>
            <a:r>
              <a:rPr lang="sv-SE" dirty="0" err="1">
                <a:solidFill>
                  <a:srgbClr val="000000"/>
                </a:solidFill>
                <a:latin typeface="Calibri" panose="020F0502020204030204" pitchFamily="34" charset="0"/>
              </a:rPr>
              <a:t>Nik</a:t>
            </a:r>
            <a:r>
              <a:rPr lang="sv-SE" dirty="0">
                <a:solidFill>
                  <a:srgbClr val="000000"/>
                </a:solidFill>
                <a:latin typeface="Calibri" panose="020F0502020204030204" pitchFamily="34" charset="0"/>
              </a:rPr>
              <a:t> och Mattias</a:t>
            </a:r>
          </a:p>
          <a:p>
            <a:pPr>
              <a:buFont typeface="Arial" panose="020B0604020202020204" pitchFamily="34" charset="0"/>
              <a:buChar char="•"/>
            </a:pPr>
            <a:r>
              <a:rPr lang="sv-SE" dirty="0">
                <a:solidFill>
                  <a:srgbClr val="000000"/>
                </a:solidFill>
                <a:latin typeface="Calibri,Helvetica,sans-serif,serif,EmojiFont"/>
              </a:rPr>
              <a:t>Miljöinformation - uppdaterad miljöplan Petter</a:t>
            </a:r>
            <a:endParaRPr lang="sv-SE" b="0" i="0" u="none" strike="noStrike" dirty="0">
              <a:solidFill>
                <a:srgbClr val="000000"/>
              </a:solidFill>
              <a:effectLst/>
              <a:latin typeface="Calibri" panose="020F0502020204030204" pitchFamily="34" charset="0"/>
            </a:endParaRPr>
          </a:p>
          <a:p>
            <a:pPr algn="l">
              <a:buFont typeface="Arial" panose="020B0604020202020204" pitchFamily="34" charset="0"/>
              <a:buChar char="•"/>
            </a:pPr>
            <a:r>
              <a:rPr lang="sv-SE" sz="1800" b="0" i="0" u="none" strike="noStrike" dirty="0">
                <a:solidFill>
                  <a:srgbClr val="000000"/>
                </a:solidFill>
                <a:effectLst/>
                <a:latin typeface="Calibri,Helvetica,sans-serif,serif,EmojiFont"/>
              </a:rPr>
              <a:t>Rapportering från studentrådet</a:t>
            </a:r>
            <a:endParaRPr lang="sv-SE" b="0" i="0" u="none" strike="noStrike" dirty="0">
              <a:solidFill>
                <a:srgbClr val="000000"/>
              </a:solidFill>
              <a:effectLst/>
              <a:latin typeface="Calibri" panose="020F0502020204030204" pitchFamily="34" charset="0"/>
            </a:endParaRPr>
          </a:p>
          <a:p>
            <a:pPr algn="l">
              <a:buFont typeface="Arial" panose="020B0604020202020204" pitchFamily="34" charset="0"/>
              <a:buChar char="•"/>
            </a:pPr>
            <a:r>
              <a:rPr lang="sv-SE" sz="1800" b="0" i="0" u="none" strike="noStrike" dirty="0">
                <a:solidFill>
                  <a:srgbClr val="000000"/>
                </a:solidFill>
                <a:effectLst/>
                <a:latin typeface="Calibri,Helvetica,sans-serif,serif,EmojiFont"/>
              </a:rPr>
              <a:t>Rapportering från doktoranderna</a:t>
            </a:r>
            <a:endParaRPr lang="sv-SE" b="0" i="0" u="none" strike="noStrike" dirty="0">
              <a:solidFill>
                <a:srgbClr val="000000"/>
              </a:solidFill>
              <a:effectLst/>
              <a:latin typeface="Calibri" panose="020F0502020204030204" pitchFamily="34" charset="0"/>
            </a:endParaRPr>
          </a:p>
          <a:p>
            <a:pPr algn="l">
              <a:buFont typeface="Arial" panose="020B0604020202020204" pitchFamily="34" charset="0"/>
              <a:buChar char="•"/>
            </a:pPr>
            <a:r>
              <a:rPr lang="sv-SE" sz="1800" b="0" i="0" u="none" strike="noStrike" dirty="0">
                <a:solidFill>
                  <a:srgbClr val="000000"/>
                </a:solidFill>
                <a:effectLst/>
                <a:latin typeface="Calibri,Helvetica,sans-serif,serif,EmojiFont"/>
              </a:rPr>
              <a:t>Övriga punkter</a:t>
            </a:r>
            <a:endParaRPr lang="sv-SE" b="0" i="0" u="none" strike="noStrike" dirty="0">
              <a:solidFill>
                <a:srgbClr val="000000"/>
              </a:solidFill>
              <a:effectLst/>
              <a:latin typeface="Calibri" panose="020F0502020204030204" pitchFamily="34" charset="0"/>
            </a:endParaRPr>
          </a:p>
          <a:p>
            <a:endParaRPr lang="sv-S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1C3F17-62BB-9ADC-7FC4-2CF624C91594}"/>
              </a:ext>
            </a:extLst>
          </p:cNvPr>
          <p:cNvSpPr>
            <a:spLocks noGrp="1"/>
          </p:cNvSpPr>
          <p:nvPr>
            <p:ph type="title"/>
          </p:nvPr>
        </p:nvSpPr>
        <p:spPr/>
        <p:txBody>
          <a:bodyPr>
            <a:normAutofit fontScale="90000"/>
          </a:bodyPr>
          <a:lstStyle/>
          <a:p>
            <a:r>
              <a:rPr lang="sv-SE" dirty="0"/>
              <a:t>Gå igenom ALV-planen för 2025 och 2026</a:t>
            </a:r>
          </a:p>
        </p:txBody>
      </p:sp>
      <p:sp>
        <p:nvSpPr>
          <p:cNvPr id="3" name="Platshållare för innehåll 2">
            <a:extLst>
              <a:ext uri="{FF2B5EF4-FFF2-40B4-BE49-F238E27FC236}">
                <a16:creationId xmlns:a16="http://schemas.microsoft.com/office/drawing/2014/main" id="{0FA65471-BDEF-267A-E520-3D561125F22A}"/>
              </a:ext>
            </a:extLst>
          </p:cNvPr>
          <p:cNvSpPr>
            <a:spLocks noGrp="1"/>
          </p:cNvSpPr>
          <p:nvPr>
            <p:ph idx="1"/>
          </p:nvPr>
        </p:nvSpPr>
        <p:spPr/>
        <p:txBody>
          <a:bodyPr/>
          <a:lstStyle/>
          <a:p>
            <a:r>
              <a:rPr lang="sv-SE" dirty="0"/>
              <a:t>Gå igenom uppdateringar</a:t>
            </a:r>
          </a:p>
          <a:p>
            <a:r>
              <a:rPr lang="sv-SE" dirty="0"/>
              <a:t>Ny medarbetarenkät kommer i mars 2026</a:t>
            </a:r>
          </a:p>
        </p:txBody>
      </p:sp>
    </p:spTree>
    <p:extLst>
      <p:ext uri="{BB962C8B-B14F-4D97-AF65-F5344CB8AC3E}">
        <p14:creationId xmlns:p14="http://schemas.microsoft.com/office/powerpoint/2010/main" val="3207439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7ECDD5-DBAE-C44A-7D3F-50EA7F7E9CB4}"/>
              </a:ext>
            </a:extLst>
          </p:cNvPr>
          <p:cNvSpPr>
            <a:spLocks noGrp="1"/>
          </p:cNvSpPr>
          <p:nvPr>
            <p:ph type="title"/>
          </p:nvPr>
        </p:nvSpPr>
        <p:spPr>
          <a:xfrm>
            <a:off x="781200" y="1196752"/>
            <a:ext cx="6850800" cy="795600"/>
          </a:xfrm>
        </p:spPr>
        <p:txBody>
          <a:bodyPr/>
          <a:lstStyle/>
          <a:p>
            <a:r>
              <a:rPr lang="sv-SE" dirty="0"/>
              <a:t>Synpunkter från medarbetare</a:t>
            </a:r>
          </a:p>
        </p:txBody>
      </p:sp>
      <p:sp>
        <p:nvSpPr>
          <p:cNvPr id="4" name="Rectangle 1">
            <a:extLst>
              <a:ext uri="{FF2B5EF4-FFF2-40B4-BE49-F238E27FC236}">
                <a16:creationId xmlns:a16="http://schemas.microsoft.com/office/drawing/2014/main" id="{F304A756-BCDB-F611-7BFF-0A9D038490D3}"/>
              </a:ext>
            </a:extLst>
          </p:cNvPr>
          <p:cNvSpPr>
            <a:spLocks noGrp="1" noChangeArrowheads="1"/>
          </p:cNvSpPr>
          <p:nvPr>
            <p:ph idx="1"/>
          </p:nvPr>
        </p:nvSpPr>
        <p:spPr bwMode="auto">
          <a:xfrm>
            <a:off x="323528" y="1941075"/>
            <a:ext cx="8208912"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400" b="0" i="0" u="none" strike="noStrike" cap="none" normalizeH="0" baseline="0" dirty="0">
                <a:ln>
                  <a:noFill/>
                </a:ln>
                <a:solidFill>
                  <a:srgbClr val="000000"/>
                </a:solidFill>
                <a:effectLst/>
                <a:latin typeface="Arial" panose="020B0604020202020204" pitchFamily="34" charset="0"/>
              </a:rPr>
              <a:t>- </a:t>
            </a:r>
            <a:r>
              <a:rPr kumimoji="0" lang="sv-SE" altLang="sv-SE" sz="1400" b="0" i="0" u="none" strike="noStrike" cap="none" normalizeH="0" baseline="0" dirty="0">
                <a:ln>
                  <a:noFill/>
                </a:ln>
                <a:solidFill>
                  <a:srgbClr val="000000"/>
                </a:solidFill>
                <a:effectLst/>
                <a:latin typeface="+mn-lt"/>
              </a:rPr>
              <a:t>Att ledningen är transparent med grunderna för beslut som de tar. Det är väldigt otillräckligt att hänvisa till SU ledning på ett allmänt plan utan att bemöta specifika argument från personalen.</a:t>
            </a:r>
            <a:endParaRPr kumimoji="0" lang="sv-SE" altLang="sv-SE"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400" b="0" i="0" u="none" strike="noStrike" cap="none" normalizeH="0" baseline="0" dirty="0">
                <a:ln>
                  <a:noFill/>
                </a:ln>
                <a:solidFill>
                  <a:srgbClr val="000000"/>
                </a:solidFill>
                <a:effectLst/>
                <a:latin typeface="+mn-lt"/>
                <a:cs typeface="Arial" panose="020B0604020202020204" pitchFamily="34" charset="0"/>
              </a:rPr>
            </a:br>
            <a:endParaRPr kumimoji="0" lang="sv-SE" altLang="sv-SE"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400" b="0" i="0" u="none" strike="noStrike" cap="none" normalizeH="0" baseline="0" dirty="0">
                <a:ln>
                  <a:noFill/>
                </a:ln>
                <a:solidFill>
                  <a:srgbClr val="000000"/>
                </a:solidFill>
                <a:effectLst/>
                <a:latin typeface="+mn-lt"/>
                <a:cs typeface="Arial" panose="020B0604020202020204" pitchFamily="34" charset="0"/>
              </a:rPr>
              <a:t>- Jag skulle vilja ha en värmekälla i mitt rum. ett enkelt oljeelement skulle fungera. Det är inte farligt att använda då de inte kan fatta eld eftersom det max  blir 67 -70 grader varmt. Ljuset är ett elände men jag har redan påtalat det flera gånger och inget händer så det är knappast meningsfullt att ta upp igen, men för sakens skull så nämner jag det ändå</a:t>
            </a:r>
            <a:endParaRPr kumimoji="0" lang="sv-SE" altLang="sv-SE"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400" b="0" i="0" u="none" strike="noStrike" cap="none" normalizeH="0" baseline="0" dirty="0">
                <a:ln>
                  <a:noFill/>
                </a:ln>
                <a:solidFill>
                  <a:srgbClr val="000000"/>
                </a:solidFill>
                <a:effectLst/>
                <a:latin typeface="+mn-lt"/>
                <a:cs typeface="Arial" panose="020B0604020202020204" pitchFamily="34" charset="0"/>
              </a:rPr>
            </a:br>
            <a:endParaRPr kumimoji="0" lang="sv-SE" altLang="sv-SE"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400" b="0" i="0" u="none" strike="noStrike" cap="none" normalizeH="0" baseline="0" dirty="0">
                <a:ln>
                  <a:noFill/>
                </a:ln>
                <a:solidFill>
                  <a:srgbClr val="000000"/>
                </a:solidFill>
                <a:effectLst/>
                <a:latin typeface="+mn-lt"/>
                <a:cs typeface="Arial" panose="020B0604020202020204" pitchFamily="34" charset="0"/>
              </a:rPr>
              <a:t>- Hej! Det är för kallt i mitt arbetsrum och i undervisningssalarna i C-korridoren, och detta har pågått under flera år. Det är därför mycket viktigt att åtgärda problemet och få en varmare inomhustemperatur. I övrigt är allt utmärkt. Med vänliga hälsningar</a:t>
            </a:r>
            <a:endParaRPr kumimoji="0" lang="sv-SE" altLang="sv-SE"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400" b="0" i="0" u="none" strike="noStrike" cap="none" normalizeH="0" baseline="0" dirty="0">
                <a:ln>
                  <a:noFill/>
                </a:ln>
                <a:solidFill>
                  <a:srgbClr val="000000"/>
                </a:solidFill>
                <a:effectLst/>
                <a:latin typeface="+mn-lt"/>
                <a:cs typeface="Arial" panose="020B0604020202020204" pitchFamily="34" charset="0"/>
              </a:rPr>
            </a:br>
            <a:endParaRPr kumimoji="0" lang="sv-SE" altLang="sv-SE"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400" b="0" i="0" u="none" strike="noStrike" cap="none" normalizeH="0" baseline="0" dirty="0">
                <a:ln>
                  <a:noFill/>
                </a:ln>
                <a:solidFill>
                  <a:srgbClr val="000000"/>
                </a:solidFill>
                <a:effectLst/>
                <a:latin typeface="+mn-lt"/>
                <a:cs typeface="Arial" panose="020B0604020202020204" pitchFamily="34" charset="0"/>
              </a:rPr>
              <a:t>- 1. Mera god frukt eller två leveranser per vecka. Tar slut för fort. 2. Ta bort vinet ur de allmänna kylarna. Onödig påfrestning för personer som kämpar med alkoholism på olika sätt.</a:t>
            </a:r>
            <a:endParaRPr kumimoji="0" lang="sv-SE" altLang="sv-SE" sz="14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3759726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3B61DC79-292B-E2C6-9512-92C2A40A19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396" y="1916832"/>
            <a:ext cx="7921207" cy="4176464"/>
          </a:xfrm>
        </p:spPr>
      </p:pic>
      <p:sp>
        <p:nvSpPr>
          <p:cNvPr id="6" name="Rubrik 1">
            <a:extLst>
              <a:ext uri="{FF2B5EF4-FFF2-40B4-BE49-F238E27FC236}">
                <a16:creationId xmlns:a16="http://schemas.microsoft.com/office/drawing/2014/main" id="{FAD8B73C-7900-B3E7-CBF4-BE5A7E82B613}"/>
              </a:ext>
            </a:extLst>
          </p:cNvPr>
          <p:cNvSpPr>
            <a:spLocks noGrp="1"/>
          </p:cNvSpPr>
          <p:nvPr>
            <p:ph type="title"/>
          </p:nvPr>
        </p:nvSpPr>
        <p:spPr>
          <a:xfrm>
            <a:off x="827584" y="980728"/>
            <a:ext cx="6850800" cy="795600"/>
          </a:xfrm>
        </p:spPr>
        <p:txBody>
          <a:bodyPr/>
          <a:lstStyle/>
          <a:p>
            <a:r>
              <a:rPr lang="sv-SE" dirty="0"/>
              <a:t>Uppdatering lokaloptimeringsprojektet</a:t>
            </a:r>
          </a:p>
        </p:txBody>
      </p:sp>
    </p:spTree>
    <p:extLst>
      <p:ext uri="{BB962C8B-B14F-4D97-AF65-F5344CB8AC3E}">
        <p14:creationId xmlns:p14="http://schemas.microsoft.com/office/powerpoint/2010/main" val="3361497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A1C7D40B-907D-3D01-A792-EFDE370890C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196752"/>
            <a:ext cx="7720890" cy="5025862"/>
          </a:xfrm>
        </p:spPr>
      </p:pic>
    </p:spTree>
    <p:extLst>
      <p:ext uri="{BB962C8B-B14F-4D97-AF65-F5344CB8AC3E}">
        <p14:creationId xmlns:p14="http://schemas.microsoft.com/office/powerpoint/2010/main" val="3332176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D802BB-177A-D44F-E701-6F51F74D4C43}"/>
              </a:ext>
            </a:extLst>
          </p:cNvPr>
          <p:cNvSpPr>
            <a:spLocks noGrp="1"/>
          </p:cNvSpPr>
          <p:nvPr>
            <p:ph type="title"/>
          </p:nvPr>
        </p:nvSpPr>
        <p:spPr>
          <a:xfrm>
            <a:off x="1259632" y="977216"/>
            <a:ext cx="6850800" cy="795600"/>
          </a:xfrm>
        </p:spPr>
        <p:txBody>
          <a:bodyPr/>
          <a:lstStyle/>
          <a:p>
            <a:r>
              <a:rPr lang="sv-SE" dirty="0"/>
              <a:t>Säkerhetskonferensen - feedback</a:t>
            </a:r>
          </a:p>
        </p:txBody>
      </p:sp>
      <p:pic>
        <p:nvPicPr>
          <p:cNvPr id="5" name="Platshållare för innehåll 4">
            <a:extLst>
              <a:ext uri="{FF2B5EF4-FFF2-40B4-BE49-F238E27FC236}">
                <a16:creationId xmlns:a16="http://schemas.microsoft.com/office/drawing/2014/main" id="{E05F6A9D-1EF9-53BE-34A2-455FAE37A4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1628800"/>
            <a:ext cx="4676675" cy="5119485"/>
          </a:xfrm>
        </p:spPr>
      </p:pic>
    </p:spTree>
    <p:extLst>
      <p:ext uri="{BB962C8B-B14F-4D97-AF65-F5344CB8AC3E}">
        <p14:creationId xmlns:p14="http://schemas.microsoft.com/office/powerpoint/2010/main" val="4046024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3594BC-EF60-0666-1CAE-5C276F47F1D1}"/>
              </a:ext>
            </a:extLst>
          </p:cNvPr>
          <p:cNvSpPr>
            <a:spLocks noGrp="1"/>
          </p:cNvSpPr>
          <p:nvPr>
            <p:ph type="title"/>
          </p:nvPr>
        </p:nvSpPr>
        <p:spPr/>
        <p:txBody>
          <a:bodyPr/>
          <a:lstStyle/>
          <a:p>
            <a:r>
              <a:rPr lang="sv-SE" dirty="0" err="1"/>
              <a:t>Arbetsmiljörond</a:t>
            </a:r>
            <a:endParaRPr lang="sv-SE" dirty="0"/>
          </a:p>
        </p:txBody>
      </p:sp>
      <p:sp>
        <p:nvSpPr>
          <p:cNvPr id="3" name="Platshållare för innehåll 2">
            <a:extLst>
              <a:ext uri="{FF2B5EF4-FFF2-40B4-BE49-F238E27FC236}">
                <a16:creationId xmlns:a16="http://schemas.microsoft.com/office/drawing/2014/main" id="{5A4684CD-0DA0-96E6-A28C-A1CBB201C2B9}"/>
              </a:ext>
            </a:extLst>
          </p:cNvPr>
          <p:cNvSpPr>
            <a:spLocks noGrp="1"/>
          </p:cNvSpPr>
          <p:nvPr>
            <p:ph idx="1"/>
          </p:nvPr>
        </p:nvSpPr>
        <p:spPr/>
        <p:txBody>
          <a:bodyPr/>
          <a:lstStyle/>
          <a:p>
            <a:r>
              <a:rPr lang="sv-SE" dirty="0"/>
              <a:t>Återkoppling </a:t>
            </a:r>
            <a:r>
              <a:rPr lang="sv-SE" dirty="0" err="1"/>
              <a:t>Nik</a:t>
            </a:r>
            <a:endParaRPr lang="sv-SE" dirty="0"/>
          </a:p>
        </p:txBody>
      </p:sp>
    </p:spTree>
    <p:extLst>
      <p:ext uri="{BB962C8B-B14F-4D97-AF65-F5344CB8AC3E}">
        <p14:creationId xmlns:p14="http://schemas.microsoft.com/office/powerpoint/2010/main" val="695846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337E24-FD2E-63CC-6CC8-24A28F999DF6}"/>
              </a:ext>
            </a:extLst>
          </p:cNvPr>
          <p:cNvSpPr>
            <a:spLocks noGrp="1"/>
          </p:cNvSpPr>
          <p:nvPr>
            <p:ph type="title"/>
          </p:nvPr>
        </p:nvSpPr>
        <p:spPr>
          <a:xfrm>
            <a:off x="781200" y="1944000"/>
            <a:ext cx="6850800" cy="1485000"/>
          </a:xfrm>
        </p:spPr>
        <p:txBody>
          <a:bodyPr>
            <a:normAutofit fontScale="90000"/>
          </a:bodyPr>
          <a:lstStyle/>
          <a:p>
            <a:r>
              <a:rPr lang="sv-SE" sz="3200" b="0" i="0" u="none" strike="noStrike" dirty="0">
                <a:solidFill>
                  <a:srgbClr val="000000"/>
                </a:solidFill>
                <a:effectLst/>
                <a:latin typeface="Calibri,Helvetica,sans-serif,serif,EmojiFont"/>
              </a:rPr>
              <a:t>Miljöinformation - rapport uppdaterad miljöplan</a:t>
            </a:r>
            <a:br>
              <a:rPr lang="sv-SE" b="0" i="0" u="none" strike="noStrike" dirty="0">
                <a:solidFill>
                  <a:srgbClr val="000000"/>
                </a:solidFill>
                <a:effectLst/>
                <a:latin typeface="Calibri" panose="020F0502020204030204" pitchFamily="34" charset="0"/>
              </a:rPr>
            </a:br>
            <a:endParaRPr lang="sv-SE" dirty="0"/>
          </a:p>
        </p:txBody>
      </p:sp>
      <p:sp>
        <p:nvSpPr>
          <p:cNvPr id="3" name="Platshållare för innehåll 2">
            <a:extLst>
              <a:ext uri="{FF2B5EF4-FFF2-40B4-BE49-F238E27FC236}">
                <a16:creationId xmlns:a16="http://schemas.microsoft.com/office/drawing/2014/main" id="{974A6E9B-F889-2AB4-B157-C7F5952280F8}"/>
              </a:ext>
            </a:extLst>
          </p:cNvPr>
          <p:cNvSpPr>
            <a:spLocks noGrp="1"/>
          </p:cNvSpPr>
          <p:nvPr>
            <p:ph idx="1"/>
          </p:nvPr>
        </p:nvSpPr>
        <p:spPr>
          <a:xfrm>
            <a:off x="814098" y="3284984"/>
            <a:ext cx="6850800" cy="3214800"/>
          </a:xfrm>
        </p:spPr>
        <p:txBody>
          <a:bodyPr/>
          <a:lstStyle/>
          <a:p>
            <a:pPr marL="0" indent="0">
              <a:buNone/>
            </a:pPr>
            <a:r>
              <a:rPr lang="sv-SE" dirty="0"/>
              <a:t>Petter visar sin nya miljöplan för 2026.</a:t>
            </a:r>
          </a:p>
        </p:txBody>
      </p:sp>
    </p:spTree>
    <p:extLst>
      <p:ext uri="{BB962C8B-B14F-4D97-AF65-F5344CB8AC3E}">
        <p14:creationId xmlns:p14="http://schemas.microsoft.com/office/powerpoint/2010/main" val="2516859963"/>
      </p:ext>
    </p:extLst>
  </p:cSld>
  <p:clrMapOvr>
    <a:masterClrMapping/>
  </p:clrMapOvr>
</p:sld>
</file>

<file path=ppt/theme/theme1.xml><?xml version="1.0" encoding="utf-8"?>
<a:theme xmlns:a="http://schemas.openxmlformats.org/drawingml/2006/main" name="SU vit eld">
  <a:themeElements>
    <a:clrScheme name="SU PowerPoint">
      <a:dk1>
        <a:srgbClr val="000000"/>
      </a:dk1>
      <a:lt1>
        <a:srgbClr val="FFFFFF"/>
      </a:lt1>
      <a:dk2>
        <a:srgbClr val="1A1A1A"/>
      </a:dk2>
      <a:lt2>
        <a:srgbClr val="808080"/>
      </a:lt2>
      <a:accent1>
        <a:srgbClr val="002F5F"/>
      </a:accent1>
      <a:accent2>
        <a:srgbClr val="ACDEE6"/>
      </a:accent2>
      <a:accent3>
        <a:srgbClr val="9BB2CE"/>
      </a:accent3>
      <a:accent4>
        <a:srgbClr val="EB7125"/>
      </a:accent4>
      <a:accent5>
        <a:srgbClr val="4C4C4C"/>
      </a:accent5>
      <a:accent6>
        <a:srgbClr val="DADADA"/>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 Mall Standard 4 3.potx" id="{919BC73A-A2DA-42B0-916E-F51243AA22D6}" vid="{CFB27826-AA3E-453E-954D-C795C463AEEF}"/>
    </a:ext>
  </a:extLst>
</a:theme>
</file>

<file path=ppt/theme/theme2.xml><?xml version="1.0" encoding="utf-8"?>
<a:theme xmlns:a="http://schemas.openxmlformats.org/drawingml/2006/main" name="SU Olivkvist">
  <a:themeElements>
    <a:clrScheme name="SU PowerPoint">
      <a:dk1>
        <a:srgbClr val="000000"/>
      </a:dk1>
      <a:lt1>
        <a:srgbClr val="FFFFFF"/>
      </a:lt1>
      <a:dk2>
        <a:srgbClr val="1A1A1A"/>
      </a:dk2>
      <a:lt2>
        <a:srgbClr val="808080"/>
      </a:lt2>
      <a:accent1>
        <a:srgbClr val="002F5F"/>
      </a:accent1>
      <a:accent2>
        <a:srgbClr val="ACDEE6"/>
      </a:accent2>
      <a:accent3>
        <a:srgbClr val="9BB2CE"/>
      </a:accent3>
      <a:accent4>
        <a:srgbClr val="EB7125"/>
      </a:accent4>
      <a:accent5>
        <a:srgbClr val="4C4C4C"/>
      </a:accent5>
      <a:accent6>
        <a:srgbClr val="DADADA"/>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 Mall Standard 4 3.potx" id="{919BC73A-A2DA-42B0-916E-F51243AA22D6}" vid="{858EA3AE-9558-4373-B34E-8F8FB4320EDF}"/>
    </a:ext>
  </a:extLst>
</a:theme>
</file>

<file path=ppt/theme/theme3.xml><?xml version="1.0" encoding="utf-8"?>
<a:theme xmlns:a="http://schemas.openxmlformats.org/drawingml/2006/main" name="SU blå eld">
  <a:themeElements>
    <a:clrScheme name="SU PowerPoint">
      <a:dk1>
        <a:srgbClr val="000000"/>
      </a:dk1>
      <a:lt1>
        <a:srgbClr val="FFFFFF"/>
      </a:lt1>
      <a:dk2>
        <a:srgbClr val="1A1A1A"/>
      </a:dk2>
      <a:lt2>
        <a:srgbClr val="808080"/>
      </a:lt2>
      <a:accent1>
        <a:srgbClr val="002F5F"/>
      </a:accent1>
      <a:accent2>
        <a:srgbClr val="ACDEE6"/>
      </a:accent2>
      <a:accent3>
        <a:srgbClr val="9BB2CE"/>
      </a:accent3>
      <a:accent4>
        <a:srgbClr val="EB7125"/>
      </a:accent4>
      <a:accent5>
        <a:srgbClr val="4C4C4C"/>
      </a:accent5>
      <a:accent6>
        <a:srgbClr val="DADADA"/>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 Mall Standard 4 3.potx" id="{919BC73A-A2DA-42B0-916E-F51243AA22D6}" vid="{0F8B1B76-FD25-4D48-B2B2-75CF75ACCD35}"/>
    </a:ext>
  </a:extLst>
</a:theme>
</file>

<file path=ppt/theme/theme4.xml><?xml version="1.0" encoding="utf-8"?>
<a:theme xmlns:a="http://schemas.openxmlformats.org/drawingml/2006/main" name="SU blå olivkvist">
  <a:themeElements>
    <a:clrScheme name="SU PowerPoint">
      <a:dk1>
        <a:srgbClr val="000000"/>
      </a:dk1>
      <a:lt1>
        <a:srgbClr val="FFFFFF"/>
      </a:lt1>
      <a:dk2>
        <a:srgbClr val="1A1A1A"/>
      </a:dk2>
      <a:lt2>
        <a:srgbClr val="808080"/>
      </a:lt2>
      <a:accent1>
        <a:srgbClr val="002F5F"/>
      </a:accent1>
      <a:accent2>
        <a:srgbClr val="ACDEE6"/>
      </a:accent2>
      <a:accent3>
        <a:srgbClr val="9BB2CE"/>
      </a:accent3>
      <a:accent4>
        <a:srgbClr val="EB7125"/>
      </a:accent4>
      <a:accent5>
        <a:srgbClr val="4C4C4C"/>
      </a:accent5>
      <a:accent6>
        <a:srgbClr val="DADADA"/>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 Mall Standard 4 3.potx" id="{919BC73A-A2DA-42B0-916E-F51243AA22D6}" vid="{7EACC59E-6291-4A17-B42A-538158456885}"/>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SU vit eld</Template>
  <TotalTime>90</TotalTime>
  <Words>287</Words>
  <Application>Microsoft Macintosh PowerPoint</Application>
  <PresentationFormat>Bildspel på skärmen (4:3)</PresentationFormat>
  <Paragraphs>31</Paragraphs>
  <Slides>12</Slides>
  <Notes>0</Notes>
  <HiddenSlides>0</HiddenSlides>
  <MMClips>0</MMClips>
  <ScaleCrop>false</ScaleCrop>
  <HeadingPairs>
    <vt:vector size="6" baseType="variant">
      <vt:variant>
        <vt:lpstr>Använt teckensnitt</vt:lpstr>
      </vt:variant>
      <vt:variant>
        <vt:i4>4</vt:i4>
      </vt:variant>
      <vt:variant>
        <vt:lpstr>Tema</vt:lpstr>
      </vt:variant>
      <vt:variant>
        <vt:i4>4</vt:i4>
      </vt:variant>
      <vt:variant>
        <vt:lpstr>Bildrubriker</vt:lpstr>
      </vt:variant>
      <vt:variant>
        <vt:i4>12</vt:i4>
      </vt:variant>
    </vt:vector>
  </HeadingPairs>
  <TitlesOfParts>
    <vt:vector size="20" baseType="lpstr">
      <vt:lpstr>Arial</vt:lpstr>
      <vt:lpstr>Calibri</vt:lpstr>
      <vt:lpstr>Calibri,Helvetica,sans-serif,serif,EmojiFont</vt:lpstr>
      <vt:lpstr>Verdana</vt:lpstr>
      <vt:lpstr>SU vit eld</vt:lpstr>
      <vt:lpstr>SU Olivkvist</vt:lpstr>
      <vt:lpstr>SU blå eld</vt:lpstr>
      <vt:lpstr>SU blå olivkvist</vt:lpstr>
      <vt:lpstr>Stora RALV ht 2025</vt:lpstr>
      <vt:lpstr>Dagens agenda: </vt:lpstr>
      <vt:lpstr>Gå igenom ALV-planen för 2025 och 2026</vt:lpstr>
      <vt:lpstr>Synpunkter från medarbetare</vt:lpstr>
      <vt:lpstr>Uppdatering lokaloptimeringsprojektet</vt:lpstr>
      <vt:lpstr>PowerPoint-presentation</vt:lpstr>
      <vt:lpstr>Säkerhetskonferensen - feedback</vt:lpstr>
      <vt:lpstr>Arbetsmiljörond</vt:lpstr>
      <vt:lpstr>Miljöinformation - rapport uppdaterad miljöplan </vt:lpstr>
      <vt:lpstr>Rapportering från studentrådet</vt:lpstr>
      <vt:lpstr>Rapportering från doktorandrådet</vt:lpstr>
      <vt:lpstr>Övriga 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Elin</dc:creator>
  <dc:description>ver 1.9.2 Learningpoint 2021</dc:description>
  <cp:lastModifiedBy>Elin</cp:lastModifiedBy>
  <cp:revision>15</cp:revision>
  <dcterms:created xsi:type="dcterms:W3CDTF">2025-05-26T07:13:19Z</dcterms:created>
  <dcterms:modified xsi:type="dcterms:W3CDTF">2025-12-15T09:19:01Z</dcterms:modified>
  <cp:version>1.9.2</cp:version>
</cp:coreProperties>
</file>