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2"/>
  </p:notesMasterIdLst>
  <p:sldIdLst>
    <p:sldId id="256" r:id="rId5"/>
    <p:sldId id="257" r:id="rId6"/>
    <p:sldId id="258" r:id="rId7"/>
    <p:sldId id="259" r:id="rId8"/>
    <p:sldId id="262" r:id="rId9"/>
    <p:sldId id="260" r:id="rId10"/>
    <p:sldId id="261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941"/>
    <p:restoredTop sz="80484"/>
  </p:normalViewPr>
  <p:slideViewPr>
    <p:cSldViewPr snapToGrid="0" showGuides="1">
      <p:cViewPr varScale="1">
        <p:scale>
          <a:sx n="126" d="100"/>
          <a:sy n="126" d="100"/>
        </p:scale>
        <p:origin x="1328" y="20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0DA971-8DD4-584D-98F7-BD0FC0241B87}" type="datetimeFigureOut">
              <a:rPr lang="sv-SE" smtClean="0"/>
              <a:t>2025-12-02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C98106-88ED-DF45-9CFD-185481241D3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1864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3E7E5D-DAB7-C0E2-90F5-0E9707BC9F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AB3CAD6-7110-735E-46BB-4D06D65B01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DE2EDAC-961E-A8CC-5F8C-4E38CDCE7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EA20E-903F-D24B-8993-F3F2E840634D}" type="datetimeFigureOut">
              <a:rPr lang="sv-SE" smtClean="0"/>
              <a:t>2025-12-02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5E8DD0B-063C-AACF-5035-564FA2A01B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5110DD8-FB26-5368-72C7-BFB7B68DFD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E0E3-1260-584D-873E-C48BC33E41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6172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A4ABB3-A32C-6CD5-F4B9-A69FCA820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E86FA326-21DD-F605-2BB6-7123DDEC3A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8ADFA7D-3809-6AC9-155B-CD8AEAEF3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EA20E-903F-D24B-8993-F3F2E840634D}" type="datetimeFigureOut">
              <a:rPr lang="sv-SE" smtClean="0"/>
              <a:t>2025-12-02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FE49644-659C-C8A5-5FA2-2E34ACA0F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4BD1D63-A923-B51E-03D8-3893F736F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E0E3-1260-584D-873E-C48BC33E41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6867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95BC482-BFE9-7B8A-037A-D28087A33F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F5129E9B-9C0D-3747-3524-EE5E3886DF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FCC46A2-7494-7E65-2F63-07A96B0560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EA20E-903F-D24B-8993-F3F2E840634D}" type="datetimeFigureOut">
              <a:rPr lang="sv-SE" smtClean="0"/>
              <a:t>2025-12-02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E5ED719-4D64-7E65-1F7E-02A63E505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5D7FE02-BDEF-934F-33BE-377621075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E0E3-1260-584D-873E-C48BC33E41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2533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BBCBD4-9D3A-661D-AF07-E2620E06F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4D5DB17-DB41-C565-F867-C264A88E96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FCAD120-C9CA-C8EC-363E-219E344107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EA20E-903F-D24B-8993-F3F2E840634D}" type="datetimeFigureOut">
              <a:rPr lang="sv-SE" smtClean="0"/>
              <a:t>2025-12-02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B579E5F-0A47-9587-DFBD-8AF173C99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73AE2DD-F63E-DD1B-A2EC-C8ACCEC3C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E0E3-1260-584D-873E-C48BC33E41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03657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71F0A4B-F214-B2BA-A426-4525A629C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B62BE33-BC4D-433B-79D5-698EED43E5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3426476-6B6B-1624-726F-3F8534D92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EA20E-903F-D24B-8993-F3F2E840634D}" type="datetimeFigureOut">
              <a:rPr lang="sv-SE" smtClean="0"/>
              <a:t>2025-12-02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D993283-1DB5-F2A9-AC7F-616B4C6670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DB79765-49FB-0555-7DA9-0752C844F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E0E3-1260-584D-873E-C48BC33E41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9848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8B53C95-C2D7-2E22-BAC5-B8E0DAF79E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6045B3B-C9B3-EB60-96B3-5EACB3593B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1AE8AC89-AED9-A156-4E8A-5497ADD68B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ADA198D-B212-1E8C-A546-36D715CB4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EA20E-903F-D24B-8993-F3F2E840634D}" type="datetimeFigureOut">
              <a:rPr lang="sv-SE" smtClean="0"/>
              <a:t>2025-12-02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0DF68AD-F689-87D5-DF4E-5627F5545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7FBA783-F824-95C3-573C-799AA5DAC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E0E3-1260-584D-873E-C48BC33E41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7363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60A4A7-8BB4-F763-D1FB-AC6BD57FD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AFA8628-6F5C-57AF-62A3-A8CEE7A32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4202B75-98F6-3EF2-649D-1A252528BB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C285EFB-E5B4-C559-5636-66424A5A8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9AC80EDC-2E36-08A3-4C20-E3FC3AD4E4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F308568E-8544-EC2B-FEE0-E33C55967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EA20E-903F-D24B-8993-F3F2E840634D}" type="datetimeFigureOut">
              <a:rPr lang="sv-SE" smtClean="0"/>
              <a:t>2025-12-02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4590EEC0-4943-BC26-2554-965C3328E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4B17E08A-AF6A-0107-ED0D-3479B5DAB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E0E3-1260-584D-873E-C48BC33E41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1483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DA9C1AD-07C6-2826-A5E6-0C7CDC013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7143C61-EDF7-2B76-90EA-49EDE9E308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EA20E-903F-D24B-8993-F3F2E840634D}" type="datetimeFigureOut">
              <a:rPr lang="sv-SE" smtClean="0"/>
              <a:t>2025-12-02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3D926806-E784-BB0E-A69A-3F8570C0FA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3FB108C-D996-9D55-F13F-75923A9E7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E0E3-1260-584D-873E-C48BC33E41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73540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8703D1E4-7E5B-7B2F-F684-2058027AA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EA20E-903F-D24B-8993-F3F2E840634D}" type="datetimeFigureOut">
              <a:rPr lang="sv-SE" smtClean="0"/>
              <a:t>2025-12-02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FC9F9F42-CA64-E263-87F7-A0C1AFE6B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B3DA9840-A62E-4F31-DF11-62338F48E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E0E3-1260-584D-873E-C48BC33E41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1584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272E348-7873-A32F-71B7-52260ECE4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464DAFD-19DC-602B-614F-CEE8EB2A4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6708933-9789-44A5-7A9F-8C1AEFA940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63ABB15-DC7D-6858-E323-443D9BE8B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EA20E-903F-D24B-8993-F3F2E840634D}" type="datetimeFigureOut">
              <a:rPr lang="sv-SE" smtClean="0"/>
              <a:t>2025-12-02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4FC651E-77F9-B9F8-27E3-50FA3A1ACD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17BA6FA-D6E5-CCAE-531D-6049A6856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E0E3-1260-584D-873E-C48BC33E41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90302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2F8441-E8DB-68F2-A9F2-C053E1787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1F804172-41C3-28A6-F573-D716C8097D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C107F9E-7CC0-D1FD-F743-4D081FE1F3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B3A7C73-A338-4319-9130-D0279DF25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CEA20E-903F-D24B-8993-F3F2E840634D}" type="datetimeFigureOut">
              <a:rPr lang="sv-SE" smtClean="0"/>
              <a:t>2025-12-02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5095ABD-46F4-44E9-6032-2331CCF85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652B0CF-FE8C-823B-174B-DDB9E386C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6E0E3-1260-584D-873E-C48BC33E41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41610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D6DAD146-A939-028A-7F04-FAB83F9FC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DFCC77B-DF1A-2A8B-AA97-56C57AFC94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EA4489A-509E-B587-62A3-5F4CD1884B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CEA20E-903F-D24B-8993-F3F2E840634D}" type="datetimeFigureOut">
              <a:rPr lang="sv-SE" smtClean="0"/>
              <a:t>2025-12-02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042804F-5EB8-F8DA-C8A5-31EDBFFDB4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C7FC27A-DCFC-E287-26DF-E2E09099DE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16E0E3-1260-584D-873E-C48BC33E410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19999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C3878B1D-F2B4-5AF4-774D-5A39FE097B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093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CD015C24-E27C-AEC8-1AE5-4CD132ACBC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5353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FE53F8EB-F5FD-1827-55BE-062CD70C4A2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689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C64B01A9-427D-75CF-C9DD-BB041382AD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357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AE1B2FC0-7505-A5EF-9A26-D3DD42D22B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963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B86FD313-474E-D3DA-F6C4-3B724947F5C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2722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>
            <a:extLst>
              <a:ext uri="{FF2B5EF4-FFF2-40B4-BE49-F238E27FC236}">
                <a16:creationId xmlns:a16="http://schemas.microsoft.com/office/drawing/2014/main" id="{F55F45B6-E037-F256-3792-37359544365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4733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2f0d98b-3e1b-45be-9fdb-9d87c6ee8eaf">
      <Terms xmlns="http://schemas.microsoft.com/office/infopath/2007/PartnerControls"/>
    </lcf76f155ced4ddcb4097134ff3c332f>
    <TaxCatchAll xmlns="531782a8-56d6-4c15-b386-1db1e4e2f53e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2F737DD6A4E8C4DAD2EC844A18F4A5F" ma:contentTypeVersion="20" ma:contentTypeDescription="Skapa ett nytt dokument." ma:contentTypeScope="" ma:versionID="36fa460b28dede22881bf8e7f6330358">
  <xsd:schema xmlns:xsd="http://www.w3.org/2001/XMLSchema" xmlns:xs="http://www.w3.org/2001/XMLSchema" xmlns:p="http://schemas.microsoft.com/office/2006/metadata/properties" xmlns:ns2="92f0d98b-3e1b-45be-9fdb-9d87c6ee8eaf" xmlns:ns3="531782a8-56d6-4c15-b386-1db1e4e2f53e" targetNamespace="http://schemas.microsoft.com/office/2006/metadata/properties" ma:root="true" ma:fieldsID="e16590be78faa93c66c7b2251ae5f444" ns2:_="" ns3:_="">
    <xsd:import namespace="92f0d98b-3e1b-45be-9fdb-9d87c6ee8eaf"/>
    <xsd:import namespace="531782a8-56d6-4c15-b386-1db1e4e2f5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f0d98b-3e1b-45be-9fdb-9d87c6ee8e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hidden="true" ma:internalName="MediaServiceAutoTags" ma:readOnly="true">
      <xsd:simpleType>
        <xsd:restriction base="dms:Text"/>
      </xsd:simpleType>
    </xsd:element>
    <xsd:element name="MediaServiceOCR" ma:index="12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hidden="true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0" nillable="true" ma:displayName="Length (seconds)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7fc75cc7-a35a-460a-8f27-74921717219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1782a8-56d6-4c15-b386-1db1e4e2f53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at med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hidden="true" ma:internalName="SharedWithDetails" ma:readOnly="true">
      <xsd:simpleType>
        <xsd:restriction base="dms:Note"/>
      </xsd:simpleType>
    </xsd:element>
    <xsd:element name="TaxCatchAll" ma:index="23" nillable="true" ma:displayName="Taxonomy Catch All Column" ma:hidden="true" ma:list="{95356929-1bfc-42b7-800c-f4862227a496}" ma:internalName="TaxCatchAll" ma:readOnly="false" ma:showField="CatchAllData" ma:web="531782a8-56d6-4c15-b386-1db1e4e2f5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Innehållstyp"/>
        <xsd:element ref="dc:title" minOccurs="0" maxOccurs="1" ma:index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77D0C16-1526-4657-9664-F4316EB1224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0C5AA65-2D90-444B-A479-CD33D1404071}">
  <ds:schemaRefs>
    <ds:schemaRef ds:uri="http://schemas.microsoft.com/office/2006/metadata/properties"/>
    <ds:schemaRef ds:uri="531782a8-56d6-4c15-b386-1db1e4e2f53e"/>
    <ds:schemaRef ds:uri="http://schemas.microsoft.com/office/infopath/2007/PartnerControls"/>
    <ds:schemaRef ds:uri="92f0d98b-3e1b-45be-9fdb-9d87c6ee8eaf"/>
    <ds:schemaRef ds:uri="http://schemas.microsoft.com/office/2006/documentManagement/types"/>
    <ds:schemaRef ds:uri="http://purl.org/dc/terms/"/>
    <ds:schemaRef ds:uri="http://purl.org/dc/elements/1.1/"/>
    <ds:schemaRef ds:uri="http://www.w3.org/XML/1998/namespace"/>
    <ds:schemaRef ds:uri="http://purl.org/dc/dcmitype/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2CE19DF1-A04F-4D21-9F99-3AFEF3DE9E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f0d98b-3e1b-45be-9fdb-9d87c6ee8eaf"/>
    <ds:schemaRef ds:uri="531782a8-56d6-4c15-b386-1db1e4e2f5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0</Words>
  <Application>Microsoft Macintosh PowerPoint</Application>
  <PresentationFormat>Bredbild</PresentationFormat>
  <Paragraphs>0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Elsa Wikander</dc:creator>
  <cp:lastModifiedBy>Elsa Wikander</cp:lastModifiedBy>
  <cp:revision>6</cp:revision>
  <dcterms:created xsi:type="dcterms:W3CDTF">2024-02-07T10:35:35Z</dcterms:created>
  <dcterms:modified xsi:type="dcterms:W3CDTF">2025-12-02T10:19:51Z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0x01010022F737DD6A4E8C4DAD2EC844A18F4A5F</vt:lpwstr>
  </property>
  <property fmtid="{D5CDD505-2E9C-101B-9397-08002B2CF9AE}" pid="3" name="MediaServiceImageTags">
    <vt:lpwstr/>
  </property>
</Properties>
</file>