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handoutMasterIdLst>
    <p:handoutMasterId r:id="rId9"/>
  </p:handoutMasterIdLst>
  <p:sldIdLst>
    <p:sldId id="1380" r:id="rId5"/>
    <p:sldId id="1232" r:id="rId6"/>
    <p:sldId id="1242" r:id="rId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EFA147-FF6B-0108-1E34-05FAB7244A8C}" name="Cecilia Stenberg" initials="CS" userId="S::cecilia.stenberg@edu.stockholm.se::81f6577f-aac7-41e0-b42f-e3416bc399e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8F69"/>
    <a:srgbClr val="FF7046"/>
    <a:srgbClr val="EB653E"/>
    <a:srgbClr val="E73B1D"/>
    <a:srgbClr val="FBBA5C"/>
    <a:srgbClr val="EA65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Mellanmörkt format 3 - Dekorfärg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344D84-9AFB-497E-A393-DC336BA19D2E}" styleName="Mellanmörkt format 3 - Dekorfärg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A107856-5554-42FB-B03E-39F5DBC370BA}" styleName="Mellanmörkt format 4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llanmörkt format 4 - Dekorfär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llanmörkt format 4 - Dekorfärg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just format 1 - Dekorfärg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llanmörkt format 1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just format 3 - Dekorfärg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7CE84F3-28C3-443E-9E96-99CF82512B78}" styleName="Mörkt format 1 - Dekorfärg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Mörkt format 2 - Dekorfärg 1/Dekorfärg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98"/>
    <p:restoredTop sz="79608" autoAdjust="0"/>
  </p:normalViewPr>
  <p:slideViewPr>
    <p:cSldViewPr snapToGrid="0">
      <p:cViewPr varScale="1">
        <p:scale>
          <a:sx n="62" d="100"/>
          <a:sy n="62" d="100"/>
        </p:scale>
        <p:origin x="1234" y="-10"/>
      </p:cViewPr>
      <p:guideLst/>
    </p:cSldViewPr>
  </p:slideViewPr>
  <p:notesTextViewPr>
    <p:cViewPr>
      <p:scale>
        <a:sx n="1" d="1"/>
        <a:sy n="1" d="1"/>
      </p:scale>
      <p:origin x="0" y="0"/>
    </p:cViewPr>
  </p:notesTextViewPr>
  <p:notesViewPr>
    <p:cSldViewPr snapToGrid="0">
      <p:cViewPr varScale="1">
        <p:scale>
          <a:sx n="173" d="100"/>
          <a:sy n="173" d="100"/>
        </p:scale>
        <p:origin x="305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52696BFE-B14E-2D84-4CAE-A9422BA655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1AEF3C8-686D-9522-DDAC-0DEB04530D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813777-9DBB-9240-AA0F-05F0A36B7D34}" type="datetimeFigureOut">
              <a:rPr lang="sv-SE" smtClean="0"/>
              <a:t>2026-06-25</a:t>
            </a:fld>
            <a:endParaRPr lang="sv-SE"/>
          </a:p>
        </p:txBody>
      </p:sp>
      <p:sp>
        <p:nvSpPr>
          <p:cNvPr id="4" name="Platshållare för sidfot 3">
            <a:extLst>
              <a:ext uri="{FF2B5EF4-FFF2-40B4-BE49-F238E27FC236}">
                <a16:creationId xmlns:a16="http://schemas.microsoft.com/office/drawing/2014/main" id="{6EA44043-8D6C-99D1-7F5F-5A0203B570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0459850-CEF6-0D26-ECFA-BC44BDB4925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CDC046-D881-304C-8F19-0587C6B3356E}" type="slidenum">
              <a:rPr lang="sv-SE" smtClean="0"/>
              <a:t>‹#›</a:t>
            </a:fld>
            <a:endParaRPr lang="sv-SE"/>
          </a:p>
        </p:txBody>
      </p:sp>
    </p:spTree>
    <p:extLst>
      <p:ext uri="{BB962C8B-B14F-4D97-AF65-F5344CB8AC3E}">
        <p14:creationId xmlns:p14="http://schemas.microsoft.com/office/powerpoint/2010/main" val="1129573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9371C1-01DE-184A-83B3-D4B16B6C9847}" type="datetimeFigureOut">
              <a:rPr lang="sv-SE" smtClean="0"/>
              <a:t>2026-06-25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B1C32F-D48D-B44F-A675-7086604FDDE9}" type="slidenum">
              <a:rPr lang="sv-SE" smtClean="0"/>
              <a:t>‹#›</a:t>
            </a:fld>
            <a:endParaRPr lang="sv-SE"/>
          </a:p>
        </p:txBody>
      </p:sp>
    </p:spTree>
    <p:extLst>
      <p:ext uri="{BB962C8B-B14F-4D97-AF65-F5344CB8AC3E}">
        <p14:creationId xmlns:p14="http://schemas.microsoft.com/office/powerpoint/2010/main" val="180661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Jenny och Maria. Jenny visar, Maria pratar.</a:t>
            </a:r>
          </a:p>
        </p:txBody>
      </p:sp>
      <p:sp>
        <p:nvSpPr>
          <p:cNvPr id="4" name="Platshållare för bildnummer 3"/>
          <p:cNvSpPr>
            <a:spLocks noGrp="1"/>
          </p:cNvSpPr>
          <p:nvPr>
            <p:ph type="sldNum" sz="quarter" idx="5"/>
          </p:nvPr>
        </p:nvSpPr>
        <p:spPr/>
        <p:txBody>
          <a:bodyPr/>
          <a:lstStyle/>
          <a:p>
            <a:fld id="{23B1C32F-D48D-B44F-A675-7086604FDDE9}" type="slidenum">
              <a:rPr lang="sv-SE" smtClean="0"/>
              <a:t>1</a:t>
            </a:fld>
            <a:endParaRPr lang="sv-SE"/>
          </a:p>
        </p:txBody>
      </p:sp>
    </p:spTree>
    <p:extLst>
      <p:ext uri="{BB962C8B-B14F-4D97-AF65-F5344CB8AC3E}">
        <p14:creationId xmlns:p14="http://schemas.microsoft.com/office/powerpoint/2010/main" val="483554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undervisa i kemi inkluderar laborationer som kan ha olika syften som kan behöva anpassas till stadie och elevernas kunskaper. Läraren kan efter riskbedömning välja att demonstrera försöket eller låta eleverna själva få utföra laborationen. Här undersöker vi tre salter. Ett nollprov utan salt visar exempel på en systematisk undersökning. Begrepp som förbränning och användningsområden som fyrverkerier kan kopplas till försöket. Elever tränas på att observera och dokumentera. Laboration kan återanvändas i progressionen av ämneskunskaperna. För en varierande undervisning med laborativa inslag är det kollegiala lärandet en viktig framgångsfaktor.</a:t>
            </a:r>
          </a:p>
        </p:txBody>
      </p:sp>
      <p:sp>
        <p:nvSpPr>
          <p:cNvPr id="4" name="Platshållare för bildnummer 3"/>
          <p:cNvSpPr>
            <a:spLocks noGrp="1"/>
          </p:cNvSpPr>
          <p:nvPr>
            <p:ph type="sldNum" sz="quarter" idx="5"/>
          </p:nvPr>
        </p:nvSpPr>
        <p:spPr/>
        <p:txBody>
          <a:bodyPr/>
          <a:lstStyle/>
          <a:p>
            <a:fld id="{23B1C32F-D48D-B44F-A675-7086604FDDE9}" type="slidenum">
              <a:rPr lang="sv-SE" smtClean="0"/>
              <a:t>2</a:t>
            </a:fld>
            <a:endParaRPr lang="sv-SE"/>
          </a:p>
        </p:txBody>
      </p:sp>
    </p:spTree>
    <p:extLst>
      <p:ext uri="{BB962C8B-B14F-4D97-AF65-F5344CB8AC3E}">
        <p14:creationId xmlns:p14="http://schemas.microsoft.com/office/powerpoint/2010/main" val="30639627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su.se/kemilararnas-resurscentrum/"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solidFill>
          <a:schemeClr val="bg2"/>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1BA00BFA-A9A2-AAAE-9617-25D676590D8D}"/>
              </a:ext>
            </a:extLst>
          </p:cNvPr>
          <p:cNvPicPr>
            <a:picLocks noChangeAspect="1"/>
          </p:cNvPicPr>
          <p:nvPr userDrawn="1"/>
        </p:nvPicPr>
        <p:blipFill>
          <a:blip r:embed="rId2"/>
          <a:srcRect/>
          <a:stretch/>
        </p:blipFill>
        <p:spPr>
          <a:xfrm>
            <a:off x="0" y="478536"/>
            <a:ext cx="12192000" cy="5900928"/>
          </a:xfrm>
          <a:prstGeom prst="rect">
            <a:avLst/>
          </a:prstGeom>
        </p:spPr>
      </p:pic>
      <p:sp>
        <p:nvSpPr>
          <p:cNvPr id="5" name="Rektangel 4">
            <a:extLst>
              <a:ext uri="{FF2B5EF4-FFF2-40B4-BE49-F238E27FC236}">
                <a16:creationId xmlns:a16="http://schemas.microsoft.com/office/drawing/2014/main" id="{EC0B6B43-98CA-946F-49F6-674DA54D6ED0}"/>
              </a:ext>
            </a:extLst>
          </p:cNvPr>
          <p:cNvSpPr/>
          <p:nvPr userDrawn="1"/>
        </p:nvSpPr>
        <p:spPr>
          <a:xfrm>
            <a:off x="0" y="5515826"/>
            <a:ext cx="12192000" cy="90009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latshållare för text 4">
            <a:extLst>
              <a:ext uri="{FF2B5EF4-FFF2-40B4-BE49-F238E27FC236}">
                <a16:creationId xmlns:a16="http://schemas.microsoft.com/office/drawing/2014/main" id="{893244C5-0DD7-A3A3-600A-D11DB3712EDA}"/>
              </a:ext>
            </a:extLst>
          </p:cNvPr>
          <p:cNvSpPr>
            <a:spLocks noGrp="1"/>
          </p:cNvSpPr>
          <p:nvPr>
            <p:ph type="body" sz="quarter" idx="10" hasCustomPrompt="1"/>
          </p:nvPr>
        </p:nvSpPr>
        <p:spPr>
          <a:xfrm>
            <a:off x="6718300" y="2126457"/>
            <a:ext cx="3263900" cy="519762"/>
          </a:xfrm>
          <a:prstGeom prst="rect">
            <a:avLst/>
          </a:prstGeom>
        </p:spPr>
        <p:txBody>
          <a:bodyPr>
            <a:normAutofit/>
          </a:bodyPr>
          <a:lstStyle>
            <a:lvl1pPr marL="0" indent="0">
              <a:buNone/>
              <a:defRPr sz="3600" b="1" i="0">
                <a:solidFill>
                  <a:schemeClr val="tx2"/>
                </a:solidFill>
                <a:latin typeface="+mn-lt"/>
              </a:defRPr>
            </a:lvl1pPr>
          </a:lstStyle>
          <a:p>
            <a:pPr lvl="0"/>
            <a:r>
              <a:rPr lang="sv-SE" b="1" i="0" noProof="0" dirty="0">
                <a:latin typeface="+mn-lt"/>
              </a:rPr>
              <a:t>RUBRIK</a:t>
            </a:r>
            <a:endParaRPr lang="sv-SE" b="0" i="0" noProof="0" dirty="0">
              <a:latin typeface="Caecilia LT Std Roman" pitchFamily="2" charset="0"/>
            </a:endParaRPr>
          </a:p>
          <a:p>
            <a:pPr lvl="0"/>
            <a:endParaRPr lang="sv-SE" noProof="0" dirty="0"/>
          </a:p>
        </p:txBody>
      </p:sp>
      <p:sp>
        <p:nvSpPr>
          <p:cNvPr id="9" name="Platshållare för text 4">
            <a:extLst>
              <a:ext uri="{FF2B5EF4-FFF2-40B4-BE49-F238E27FC236}">
                <a16:creationId xmlns:a16="http://schemas.microsoft.com/office/drawing/2014/main" id="{F6CD0467-8099-3FE2-BD2C-DC5E18E3A08D}"/>
              </a:ext>
            </a:extLst>
          </p:cNvPr>
          <p:cNvSpPr>
            <a:spLocks noGrp="1"/>
          </p:cNvSpPr>
          <p:nvPr>
            <p:ph type="body" sz="quarter" idx="11" hasCustomPrompt="1"/>
          </p:nvPr>
        </p:nvSpPr>
        <p:spPr>
          <a:xfrm>
            <a:off x="6718300" y="2954589"/>
            <a:ext cx="3263900" cy="900096"/>
          </a:xfrm>
          <a:prstGeom prst="rect">
            <a:avLst/>
          </a:prstGeom>
        </p:spPr>
        <p:txBody>
          <a:bodyPr>
            <a:normAutofit/>
          </a:bodyPr>
          <a:lstStyle>
            <a:lvl1pPr marL="0" indent="0">
              <a:buNone/>
              <a:defRPr sz="2400" b="0" i="0">
                <a:solidFill>
                  <a:schemeClr val="bg1"/>
                </a:solidFill>
                <a:latin typeface="+mn-lt"/>
              </a:defRPr>
            </a:lvl1pPr>
          </a:lstStyle>
          <a:p>
            <a:pPr lvl="0"/>
            <a:r>
              <a:rPr lang="sv-SE" noProof="0"/>
              <a:t>Plats för text</a:t>
            </a:r>
          </a:p>
        </p:txBody>
      </p:sp>
      <p:sp>
        <p:nvSpPr>
          <p:cNvPr id="4" name="Rektangel 3">
            <a:extLst>
              <a:ext uri="{FF2B5EF4-FFF2-40B4-BE49-F238E27FC236}">
                <a16:creationId xmlns:a16="http://schemas.microsoft.com/office/drawing/2014/main" id="{76EB09FF-4C18-6F12-E988-A188A25AD92C}"/>
              </a:ext>
            </a:extLst>
          </p:cNvPr>
          <p:cNvSpPr/>
          <p:nvPr userDrawn="1"/>
        </p:nvSpPr>
        <p:spPr>
          <a:xfrm>
            <a:off x="0" y="468922"/>
            <a:ext cx="12192000" cy="87475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Bildobjekt 2">
            <a:extLst>
              <a:ext uri="{FF2B5EF4-FFF2-40B4-BE49-F238E27FC236}">
                <a16:creationId xmlns:a16="http://schemas.microsoft.com/office/drawing/2014/main" id="{F96BE735-1E2B-BA0F-2FA8-548C06735D77}"/>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2377222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m-loggor-rand">
    <p:bg>
      <p:bgPr>
        <a:solidFill>
          <a:schemeClr val="bg2"/>
        </a:solidFill>
        <a:effectLst/>
      </p:bgPr>
    </p:bg>
    <p:spTree>
      <p:nvGrpSpPr>
        <p:cNvPr id="1" name=""/>
        <p:cNvGrpSpPr/>
        <p:nvPr/>
      </p:nvGrpSpPr>
      <p:grpSpPr>
        <a:xfrm>
          <a:off x="0" y="0"/>
          <a:ext cx="0" cy="0"/>
          <a:chOff x="0" y="0"/>
          <a:chExt cx="0" cy="0"/>
        </a:xfrm>
      </p:grpSpPr>
      <p:grpSp>
        <p:nvGrpSpPr>
          <p:cNvPr id="3" name="Grupp 2">
            <a:extLst>
              <a:ext uri="{FF2B5EF4-FFF2-40B4-BE49-F238E27FC236}">
                <a16:creationId xmlns:a16="http://schemas.microsoft.com/office/drawing/2014/main" id="{AAA6E828-59F3-772F-8077-9AA9F78E7537}"/>
              </a:ext>
            </a:extLst>
          </p:cNvPr>
          <p:cNvGrpSpPr/>
          <p:nvPr userDrawn="1"/>
        </p:nvGrpSpPr>
        <p:grpSpPr>
          <a:xfrm>
            <a:off x="-2" y="0"/>
            <a:ext cx="244701" cy="6858000"/>
            <a:chOff x="-2" y="0"/>
            <a:chExt cx="244701" cy="6858000"/>
          </a:xfrm>
        </p:grpSpPr>
        <p:sp>
          <p:nvSpPr>
            <p:cNvPr id="4" name="Rektangel 3">
              <a:extLst>
                <a:ext uri="{FF2B5EF4-FFF2-40B4-BE49-F238E27FC236}">
                  <a16:creationId xmlns:a16="http://schemas.microsoft.com/office/drawing/2014/main" id="{C74A74D2-836D-81A5-07E0-89F8856DD287}"/>
                </a:ext>
              </a:extLst>
            </p:cNvPr>
            <p:cNvSpPr/>
            <p:nvPr/>
          </p:nvSpPr>
          <p:spPr>
            <a:xfrm>
              <a:off x="0" y="0"/>
              <a:ext cx="244699" cy="2286000"/>
            </a:xfrm>
            <a:prstGeom prst="rect">
              <a:avLst/>
            </a:prstGeom>
            <a:solidFill>
              <a:srgbClr val="EA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ktangel 4">
              <a:extLst>
                <a:ext uri="{FF2B5EF4-FFF2-40B4-BE49-F238E27FC236}">
                  <a16:creationId xmlns:a16="http://schemas.microsoft.com/office/drawing/2014/main" id="{989DBBBE-E897-D035-6346-C6DC80174DE3}"/>
                </a:ext>
              </a:extLst>
            </p:cNvPr>
            <p:cNvSpPr/>
            <p:nvPr/>
          </p:nvSpPr>
          <p:spPr>
            <a:xfrm>
              <a:off x="-1" y="2286000"/>
              <a:ext cx="244699" cy="2286000"/>
            </a:xfrm>
            <a:prstGeom prst="rect">
              <a:avLst/>
            </a:prstGeom>
            <a:solidFill>
              <a:srgbClr val="FBBA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E6AF2F7D-F8D3-2347-D927-33E0FA499B25}"/>
                </a:ext>
              </a:extLst>
            </p:cNvPr>
            <p:cNvSpPr/>
            <p:nvPr/>
          </p:nvSpPr>
          <p:spPr>
            <a:xfrm>
              <a:off x="-2" y="4572000"/>
              <a:ext cx="244699" cy="2286000"/>
            </a:xfrm>
            <a:prstGeom prst="rect">
              <a:avLst/>
            </a:prstGeom>
            <a:solidFill>
              <a:srgbClr val="E73B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Bildobjekt 1">
            <a:extLst>
              <a:ext uri="{FF2B5EF4-FFF2-40B4-BE49-F238E27FC236}">
                <a16:creationId xmlns:a16="http://schemas.microsoft.com/office/drawing/2014/main" id="{9C7096FC-52A5-996B-2AD8-671A01E4F6C9}"/>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546557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text 3">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12F5A58-D1EF-60F8-4460-EA35493C3871}"/>
              </a:ext>
            </a:extLst>
          </p:cNvPr>
          <p:cNvSpPr/>
          <p:nvPr userDrawn="1"/>
        </p:nvSpPr>
        <p:spPr>
          <a:xfrm>
            <a:off x="6096000" y="0"/>
            <a:ext cx="61866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latshållare för text 2">
            <a:extLst>
              <a:ext uri="{FF2B5EF4-FFF2-40B4-BE49-F238E27FC236}">
                <a16:creationId xmlns:a16="http://schemas.microsoft.com/office/drawing/2014/main" id="{CDBD41BF-0C91-BAC8-62AA-E195167DAD9B}"/>
              </a:ext>
            </a:extLst>
          </p:cNvPr>
          <p:cNvSpPr>
            <a:spLocks noGrp="1"/>
          </p:cNvSpPr>
          <p:nvPr>
            <p:ph type="body" sz="quarter" idx="10" hasCustomPrompt="1"/>
          </p:nvPr>
        </p:nvSpPr>
        <p:spPr>
          <a:xfrm>
            <a:off x="604808" y="1495577"/>
            <a:ext cx="4877411" cy="4001974"/>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8" name="Platshållare för text 4">
            <a:extLst>
              <a:ext uri="{FF2B5EF4-FFF2-40B4-BE49-F238E27FC236}">
                <a16:creationId xmlns:a16="http://schemas.microsoft.com/office/drawing/2014/main" id="{4A6B6C21-CF17-DFE1-21A1-219BE983A9F4}"/>
              </a:ext>
            </a:extLst>
          </p:cNvPr>
          <p:cNvSpPr>
            <a:spLocks noGrp="1"/>
          </p:cNvSpPr>
          <p:nvPr>
            <p:ph type="body" sz="quarter" idx="11" hasCustomPrompt="1"/>
          </p:nvPr>
        </p:nvSpPr>
        <p:spPr>
          <a:xfrm>
            <a:off x="604808" y="576756"/>
            <a:ext cx="2163763" cy="612068"/>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3" name="Bildobjekt 2" descr="En bild som visar konst, design&#10;&#10;Automatiskt genererad beskrivning">
            <a:extLst>
              <a:ext uri="{FF2B5EF4-FFF2-40B4-BE49-F238E27FC236}">
                <a16:creationId xmlns:a16="http://schemas.microsoft.com/office/drawing/2014/main" id="{1435A4C4-801E-564E-8F78-B3F36024533E}"/>
              </a:ext>
            </a:extLst>
          </p:cNvPr>
          <p:cNvPicPr>
            <a:picLocks noChangeAspect="1"/>
          </p:cNvPicPr>
          <p:nvPr userDrawn="1"/>
        </p:nvPicPr>
        <p:blipFill>
          <a:blip r:embed="rId2"/>
          <a:stretch>
            <a:fillRect/>
          </a:stretch>
        </p:blipFill>
        <p:spPr>
          <a:xfrm>
            <a:off x="6180449" y="1601419"/>
            <a:ext cx="6314437" cy="2882200"/>
          </a:xfrm>
          <a:prstGeom prst="rect">
            <a:avLst/>
          </a:prstGeom>
        </p:spPr>
      </p:pic>
      <p:pic>
        <p:nvPicPr>
          <p:cNvPr id="2" name="Bildobjekt 1">
            <a:extLst>
              <a:ext uri="{FF2B5EF4-FFF2-40B4-BE49-F238E27FC236}">
                <a16:creationId xmlns:a16="http://schemas.microsoft.com/office/drawing/2014/main" id="{A0BD2428-E7E7-5B7A-1CB7-F99A32815456}"/>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196095829"/>
      </p:ext>
    </p:extLst>
  </p:cSld>
  <p:clrMapOvr>
    <a:masterClrMapping/>
  </p:clrMapOvr>
  <p:extLst>
    <p:ext uri="{DCECCB84-F9BA-43D5-87BE-67443E8EF086}">
      <p15:sldGuideLst xmlns:p15="http://schemas.microsoft.com/office/powerpoint/2012/main">
        <p15:guide id="1" orient="horz" pos="411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ubrik och text 3">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12F5A58-D1EF-60F8-4460-EA35493C3871}"/>
              </a:ext>
            </a:extLst>
          </p:cNvPr>
          <p:cNvSpPr/>
          <p:nvPr userDrawn="1"/>
        </p:nvSpPr>
        <p:spPr>
          <a:xfrm>
            <a:off x="8279328" y="0"/>
            <a:ext cx="400328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Bildobjekt 2" descr="En bild som visar konst, design&#10;&#10;Automatiskt genererad beskrivning">
            <a:extLst>
              <a:ext uri="{FF2B5EF4-FFF2-40B4-BE49-F238E27FC236}">
                <a16:creationId xmlns:a16="http://schemas.microsoft.com/office/drawing/2014/main" id="{1435A4C4-801E-564E-8F78-B3F36024533E}"/>
              </a:ext>
            </a:extLst>
          </p:cNvPr>
          <p:cNvPicPr>
            <a:picLocks noChangeAspect="1"/>
          </p:cNvPicPr>
          <p:nvPr userDrawn="1"/>
        </p:nvPicPr>
        <p:blipFill>
          <a:blip r:embed="rId2"/>
          <a:stretch>
            <a:fillRect/>
          </a:stretch>
        </p:blipFill>
        <p:spPr>
          <a:xfrm>
            <a:off x="8360547" y="2047516"/>
            <a:ext cx="3945782" cy="1801037"/>
          </a:xfrm>
          <a:prstGeom prst="rect">
            <a:avLst/>
          </a:prstGeom>
        </p:spPr>
      </p:pic>
      <p:sp>
        <p:nvSpPr>
          <p:cNvPr id="2" name="Platshållare för text 2">
            <a:extLst>
              <a:ext uri="{FF2B5EF4-FFF2-40B4-BE49-F238E27FC236}">
                <a16:creationId xmlns:a16="http://schemas.microsoft.com/office/drawing/2014/main" id="{A2F2647D-1034-C628-16D0-574A34EF7D07}"/>
              </a:ext>
            </a:extLst>
          </p:cNvPr>
          <p:cNvSpPr>
            <a:spLocks noGrp="1"/>
          </p:cNvSpPr>
          <p:nvPr>
            <p:ph type="body" sz="quarter" idx="10" hasCustomPrompt="1"/>
          </p:nvPr>
        </p:nvSpPr>
        <p:spPr>
          <a:xfrm>
            <a:off x="604808" y="1497194"/>
            <a:ext cx="6803569" cy="4307110"/>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4" name="Platshållare för text 4">
            <a:extLst>
              <a:ext uri="{FF2B5EF4-FFF2-40B4-BE49-F238E27FC236}">
                <a16:creationId xmlns:a16="http://schemas.microsoft.com/office/drawing/2014/main" id="{1A6A9213-0CCA-435D-79B3-104924977C75}"/>
              </a:ext>
            </a:extLst>
          </p:cNvPr>
          <p:cNvSpPr>
            <a:spLocks noGrp="1"/>
          </p:cNvSpPr>
          <p:nvPr>
            <p:ph type="body" sz="quarter" idx="11" hasCustomPrompt="1"/>
          </p:nvPr>
        </p:nvSpPr>
        <p:spPr>
          <a:xfrm>
            <a:off x="604808" y="576756"/>
            <a:ext cx="2163763" cy="612068"/>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5" name="Bildobjekt 4">
            <a:extLst>
              <a:ext uri="{FF2B5EF4-FFF2-40B4-BE49-F238E27FC236}">
                <a16:creationId xmlns:a16="http://schemas.microsoft.com/office/drawing/2014/main" id="{C284E997-EA1C-AD33-8B5F-E24E85F6D54C}"/>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55681538"/>
      </p:ext>
    </p:extLst>
  </p:cSld>
  <p:clrMapOvr>
    <a:masterClrMapping/>
  </p:clrMapOvr>
  <p:extLst>
    <p:ext uri="{DCECCB84-F9BA-43D5-87BE-67443E8EF086}">
      <p15:sldGuideLst xmlns:p15="http://schemas.microsoft.com/office/powerpoint/2012/main">
        <p15:guide id="1" orient="horz" pos="411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 med rubrik och text">
    <p:bg>
      <p:bgPr>
        <a:solidFill>
          <a:schemeClr val="bg2"/>
        </a:solidFill>
        <a:effectLst/>
      </p:bgPr>
    </p:bg>
    <p:spTree>
      <p:nvGrpSpPr>
        <p:cNvPr id="1" name=""/>
        <p:cNvGrpSpPr/>
        <p:nvPr/>
      </p:nvGrpSpPr>
      <p:grpSpPr>
        <a:xfrm>
          <a:off x="0" y="0"/>
          <a:ext cx="0" cy="0"/>
          <a:chOff x="0" y="0"/>
          <a:chExt cx="0" cy="0"/>
        </a:xfrm>
      </p:grpSpPr>
      <p:sp>
        <p:nvSpPr>
          <p:cNvPr id="9" name="Platshållare för text 2">
            <a:extLst>
              <a:ext uri="{FF2B5EF4-FFF2-40B4-BE49-F238E27FC236}">
                <a16:creationId xmlns:a16="http://schemas.microsoft.com/office/drawing/2014/main" id="{EB68DE60-2046-2A47-60E7-5F572351BF98}"/>
              </a:ext>
            </a:extLst>
          </p:cNvPr>
          <p:cNvSpPr>
            <a:spLocks noGrp="1"/>
          </p:cNvSpPr>
          <p:nvPr>
            <p:ph type="body" sz="quarter" idx="10" hasCustomPrompt="1"/>
          </p:nvPr>
        </p:nvSpPr>
        <p:spPr>
          <a:xfrm>
            <a:off x="7150218" y="1424389"/>
            <a:ext cx="4697037" cy="4195826"/>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2B37E9EC-130D-FBAD-C572-C0A5F2614349}"/>
              </a:ext>
            </a:extLst>
          </p:cNvPr>
          <p:cNvSpPr>
            <a:spLocks noGrp="1"/>
          </p:cNvSpPr>
          <p:nvPr>
            <p:ph type="body" sz="quarter" idx="11" hasCustomPrompt="1"/>
          </p:nvPr>
        </p:nvSpPr>
        <p:spPr>
          <a:xfrm>
            <a:off x="7150218" y="489861"/>
            <a:ext cx="2529041" cy="587490"/>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sp>
        <p:nvSpPr>
          <p:cNvPr id="3" name="Platshållare för bild 2">
            <a:extLst>
              <a:ext uri="{FF2B5EF4-FFF2-40B4-BE49-F238E27FC236}">
                <a16:creationId xmlns:a16="http://schemas.microsoft.com/office/drawing/2014/main" id="{8A95CEEB-2D82-FB42-4934-442C0A199969}"/>
              </a:ext>
            </a:extLst>
          </p:cNvPr>
          <p:cNvSpPr>
            <a:spLocks noGrp="1"/>
          </p:cNvSpPr>
          <p:nvPr>
            <p:ph type="pic" sz="quarter" idx="12" hasCustomPrompt="1"/>
          </p:nvPr>
        </p:nvSpPr>
        <p:spPr>
          <a:xfrm>
            <a:off x="0" y="0"/>
            <a:ext cx="6626268" cy="6858000"/>
          </a:xfrm>
          <a:prstGeom prst="rect">
            <a:avLst/>
          </a:prstGeom>
        </p:spPr>
        <p:txBody>
          <a:bodyPr/>
          <a:lstStyle>
            <a:lvl1pPr marL="0" indent="0">
              <a:buNone/>
              <a:defRPr/>
            </a:lvl1pPr>
          </a:lstStyle>
          <a:p>
            <a:r>
              <a:rPr lang="sv-SE"/>
              <a:t>Klicka för att sätta in bild</a:t>
            </a:r>
          </a:p>
        </p:txBody>
      </p:sp>
      <p:pic>
        <p:nvPicPr>
          <p:cNvPr id="4" name="Bildobjekt 3">
            <a:extLst>
              <a:ext uri="{FF2B5EF4-FFF2-40B4-BE49-F238E27FC236}">
                <a16:creationId xmlns:a16="http://schemas.microsoft.com/office/drawing/2014/main" id="{7FA11548-48D3-3BCC-B832-7ED7D9137819}"/>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280070662"/>
      </p:ext>
    </p:extLst>
  </p:cSld>
  <p:clrMapOvr>
    <a:masterClrMapping/>
  </p:clrMapOvr>
  <p:extLst>
    <p:ext uri="{DCECCB84-F9BA-43D5-87BE-67443E8EF086}">
      <p15:sldGuideLst xmlns:p15="http://schemas.microsoft.com/office/powerpoint/2012/main">
        <p15:guide id="1" orient="horz" pos="411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ild med rubrik och text">
    <p:bg>
      <p:bgPr>
        <a:solidFill>
          <a:schemeClr val="bg2"/>
        </a:solid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8A95CEEB-2D82-FB42-4934-442C0A199969}"/>
              </a:ext>
            </a:extLst>
          </p:cNvPr>
          <p:cNvSpPr>
            <a:spLocks noGrp="1"/>
          </p:cNvSpPr>
          <p:nvPr>
            <p:ph type="pic" sz="quarter" idx="12" hasCustomPrompt="1"/>
          </p:nvPr>
        </p:nvSpPr>
        <p:spPr>
          <a:xfrm>
            <a:off x="1" y="0"/>
            <a:ext cx="4003288" cy="6858000"/>
          </a:xfrm>
          <a:prstGeom prst="rect">
            <a:avLst/>
          </a:prstGeom>
        </p:spPr>
        <p:txBody>
          <a:bodyPr/>
          <a:lstStyle>
            <a:lvl1pPr marL="0" indent="0">
              <a:buNone/>
              <a:defRPr/>
            </a:lvl1pPr>
          </a:lstStyle>
          <a:p>
            <a:r>
              <a:rPr lang="sv-SE"/>
              <a:t>Klicka för att sätta in bild</a:t>
            </a:r>
          </a:p>
        </p:txBody>
      </p:sp>
      <p:sp>
        <p:nvSpPr>
          <p:cNvPr id="5" name="Platshållare för text 2">
            <a:extLst>
              <a:ext uri="{FF2B5EF4-FFF2-40B4-BE49-F238E27FC236}">
                <a16:creationId xmlns:a16="http://schemas.microsoft.com/office/drawing/2014/main" id="{4E386B99-AD40-20D2-2B34-DAB8695115FA}"/>
              </a:ext>
            </a:extLst>
          </p:cNvPr>
          <p:cNvSpPr>
            <a:spLocks noGrp="1"/>
          </p:cNvSpPr>
          <p:nvPr>
            <p:ph type="body" sz="quarter" idx="10" hasCustomPrompt="1"/>
          </p:nvPr>
        </p:nvSpPr>
        <p:spPr>
          <a:xfrm>
            <a:off x="4518531" y="1380903"/>
            <a:ext cx="6615046" cy="4178125"/>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6" name="Platshållare för text 4">
            <a:extLst>
              <a:ext uri="{FF2B5EF4-FFF2-40B4-BE49-F238E27FC236}">
                <a16:creationId xmlns:a16="http://schemas.microsoft.com/office/drawing/2014/main" id="{8A1054E7-EF8A-7DD3-49C5-DAA642FF4E3E}"/>
              </a:ext>
            </a:extLst>
          </p:cNvPr>
          <p:cNvSpPr>
            <a:spLocks noGrp="1"/>
          </p:cNvSpPr>
          <p:nvPr>
            <p:ph type="body" sz="quarter" idx="11" hasCustomPrompt="1"/>
          </p:nvPr>
        </p:nvSpPr>
        <p:spPr>
          <a:xfrm>
            <a:off x="4518531" y="489861"/>
            <a:ext cx="2934629" cy="532733"/>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4" name="Bildobjekt 3">
            <a:extLst>
              <a:ext uri="{FF2B5EF4-FFF2-40B4-BE49-F238E27FC236}">
                <a16:creationId xmlns:a16="http://schemas.microsoft.com/office/drawing/2014/main" id="{085341EC-3BDE-4B13-587E-CB2E5B36EB36}"/>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2179741223"/>
      </p:ext>
    </p:extLst>
  </p:cSld>
  <p:clrMapOvr>
    <a:masterClrMapping/>
  </p:clrMapOvr>
  <p:extLst>
    <p:ext uri="{DCECCB84-F9BA-43D5-87BE-67443E8EF086}">
      <p15:sldGuideLst xmlns:p15="http://schemas.microsoft.com/office/powerpoint/2012/main">
        <p15:guide id="1" orient="horz" pos="40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F404AF49-228C-A109-DF20-F45EB074D0C5}"/>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för att sätta in bild</a:t>
            </a:r>
          </a:p>
          <a:p>
            <a:endParaRPr lang="sv-SE"/>
          </a:p>
        </p:txBody>
      </p:sp>
    </p:spTree>
    <p:extLst>
      <p:ext uri="{BB962C8B-B14F-4D97-AF65-F5344CB8AC3E}">
        <p14:creationId xmlns:p14="http://schemas.microsoft.com/office/powerpoint/2010/main" val="35389878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m-loggor">
    <p:bg>
      <p:bgPr>
        <a:solidFill>
          <a:schemeClr val="bg2"/>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433BE62-9C96-1468-3A6B-23E4B26A238D}"/>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088310626"/>
      </p:ext>
    </p:extLst>
  </p:cSld>
  <p:clrMapOvr>
    <a:masterClrMapping/>
  </p:clrMapOvr>
  <p:extLst>
    <p:ext uri="{DCECCB84-F9BA-43D5-87BE-67443E8EF086}">
      <p15:sldGuideLst xmlns:p15="http://schemas.microsoft.com/office/powerpoint/2012/main">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odrät rubrik och text-med SU">
    <p:bg>
      <p:bgPr>
        <a:solidFill>
          <a:schemeClr val="bg2"/>
        </a:solidFill>
        <a:effectLst/>
      </p:bgPr>
    </p:bg>
    <p:spTree>
      <p:nvGrpSpPr>
        <p:cNvPr id="1" name=""/>
        <p:cNvGrpSpPr/>
        <p:nvPr/>
      </p:nvGrpSpPr>
      <p:grpSpPr>
        <a:xfrm>
          <a:off x="0" y="0"/>
          <a:ext cx="0" cy="0"/>
          <a:chOff x="0" y="0"/>
          <a:chExt cx="0" cy="0"/>
        </a:xfrm>
      </p:grpSpPr>
      <p:cxnSp>
        <p:nvCxnSpPr>
          <p:cNvPr id="7" name="Rak 6">
            <a:extLst>
              <a:ext uri="{FF2B5EF4-FFF2-40B4-BE49-F238E27FC236}">
                <a16:creationId xmlns:a16="http://schemas.microsoft.com/office/drawing/2014/main" id="{ECF15BDD-666C-AAD8-9F28-228E175C78E7}"/>
              </a:ext>
            </a:extLst>
          </p:cNvPr>
          <p:cNvCxnSpPr>
            <a:cxnSpLocks/>
          </p:cNvCxnSpPr>
          <p:nvPr userDrawn="1"/>
        </p:nvCxnSpPr>
        <p:spPr>
          <a:xfrm>
            <a:off x="3236588" y="2952076"/>
            <a:ext cx="353147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Platshållare för text 9">
            <a:extLst>
              <a:ext uri="{FF2B5EF4-FFF2-40B4-BE49-F238E27FC236}">
                <a16:creationId xmlns:a16="http://schemas.microsoft.com/office/drawing/2014/main" id="{80D8EC5B-C6CD-55D0-C281-00D4BC8810E6}"/>
              </a:ext>
            </a:extLst>
          </p:cNvPr>
          <p:cNvSpPr>
            <a:spLocks noGrp="1"/>
          </p:cNvSpPr>
          <p:nvPr>
            <p:ph type="body" sz="quarter" idx="10" hasCustomPrompt="1"/>
          </p:nvPr>
        </p:nvSpPr>
        <p:spPr>
          <a:xfrm>
            <a:off x="3197397" y="2010184"/>
            <a:ext cx="3531476" cy="610654"/>
          </a:xfrm>
          <a:prstGeom prst="rect">
            <a:avLst/>
          </a:prstGeom>
        </p:spPr>
        <p:txBody>
          <a:bodyPr>
            <a:normAutofit/>
          </a:bodyPr>
          <a:lstStyle>
            <a:lvl1pPr marL="0" indent="0">
              <a:buNone/>
              <a:defRPr sz="3600" b="1" i="0">
                <a:solidFill>
                  <a:schemeClr val="tx2"/>
                </a:solidFill>
                <a:latin typeface="+mn-lt"/>
              </a:defRPr>
            </a:lvl1pPr>
          </a:lstStyle>
          <a:p>
            <a:pPr lvl="0"/>
            <a:r>
              <a:rPr lang="en-GB"/>
              <a:t>Plats för text</a:t>
            </a:r>
          </a:p>
        </p:txBody>
      </p:sp>
      <p:sp>
        <p:nvSpPr>
          <p:cNvPr id="9" name="textruta 8">
            <a:extLst>
              <a:ext uri="{FF2B5EF4-FFF2-40B4-BE49-F238E27FC236}">
                <a16:creationId xmlns:a16="http://schemas.microsoft.com/office/drawing/2014/main" id="{1B6C3BA8-FDD6-D364-0C19-1BA9DF0D4D50}"/>
              </a:ext>
            </a:extLst>
          </p:cNvPr>
          <p:cNvSpPr txBox="1"/>
          <p:nvPr userDrawn="1"/>
        </p:nvSpPr>
        <p:spPr>
          <a:xfrm>
            <a:off x="3158206" y="3223914"/>
            <a:ext cx="3609857" cy="307777"/>
          </a:xfrm>
          <a:prstGeom prst="rect">
            <a:avLst/>
          </a:prstGeom>
          <a:noFill/>
        </p:spPr>
        <p:txBody>
          <a:bodyPr wrap="square" rtlCol="0">
            <a:spAutoFit/>
          </a:bodyPr>
          <a:lstStyle/>
          <a:p>
            <a:r>
              <a:rPr lang="en-GB" sz="1400" u="sng">
                <a:latin typeface="+mj-lt"/>
                <a:hlinkClick r:id="rId2"/>
              </a:rPr>
              <a:t>www.su.se/kemilararnas-resurscentrum</a:t>
            </a:r>
            <a:endParaRPr lang="en-GB" sz="1400" u="sng">
              <a:latin typeface="+mj-lt"/>
            </a:endParaRPr>
          </a:p>
        </p:txBody>
      </p:sp>
      <p:pic>
        <p:nvPicPr>
          <p:cNvPr id="2" name="Bildobjekt 1">
            <a:extLst>
              <a:ext uri="{FF2B5EF4-FFF2-40B4-BE49-F238E27FC236}">
                <a16:creationId xmlns:a16="http://schemas.microsoft.com/office/drawing/2014/main" id="{4449FBE7-CCB4-9FAD-FB7F-BF16EA01D0FF}"/>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291481833"/>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4065"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text 4">
    <p:bg>
      <p:bgPr>
        <a:solidFill>
          <a:schemeClr val="bg2"/>
        </a:solidFill>
        <a:effectLst/>
      </p:bgPr>
    </p:bg>
    <p:spTree>
      <p:nvGrpSpPr>
        <p:cNvPr id="1" name=""/>
        <p:cNvGrpSpPr/>
        <p:nvPr/>
      </p:nvGrpSpPr>
      <p:grpSpPr>
        <a:xfrm>
          <a:off x="0" y="0"/>
          <a:ext cx="0" cy="0"/>
          <a:chOff x="0" y="0"/>
          <a:chExt cx="0" cy="0"/>
        </a:xfrm>
      </p:grpSpPr>
      <p:cxnSp>
        <p:nvCxnSpPr>
          <p:cNvPr id="5" name="Rak 4">
            <a:extLst>
              <a:ext uri="{FF2B5EF4-FFF2-40B4-BE49-F238E27FC236}">
                <a16:creationId xmlns:a16="http://schemas.microsoft.com/office/drawing/2014/main" id="{B7727D52-4995-B4AE-D49E-3689A9121185}"/>
              </a:ext>
            </a:extLst>
          </p:cNvPr>
          <p:cNvCxnSpPr/>
          <p:nvPr userDrawn="1"/>
        </p:nvCxnSpPr>
        <p:spPr>
          <a:xfrm>
            <a:off x="6449069" y="3893252"/>
            <a:ext cx="3930868" cy="0"/>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Platshållare för text 10">
            <a:extLst>
              <a:ext uri="{FF2B5EF4-FFF2-40B4-BE49-F238E27FC236}">
                <a16:creationId xmlns:a16="http://schemas.microsoft.com/office/drawing/2014/main" id="{5EE10FA6-F863-CC22-CF6B-5B342C45BE0E}"/>
              </a:ext>
            </a:extLst>
          </p:cNvPr>
          <p:cNvSpPr>
            <a:spLocks noGrp="1"/>
          </p:cNvSpPr>
          <p:nvPr>
            <p:ph type="body" sz="quarter" idx="10" hasCustomPrompt="1"/>
          </p:nvPr>
        </p:nvSpPr>
        <p:spPr>
          <a:xfrm>
            <a:off x="6463862" y="4106784"/>
            <a:ext cx="3945660" cy="1213466"/>
          </a:xfrm>
          <a:prstGeom prst="rect">
            <a:avLst/>
          </a:prstGeom>
        </p:spPr>
        <p:txBody>
          <a:bodyPr>
            <a:noAutofit/>
          </a:bodyPr>
          <a:lstStyle>
            <a:lvl1pPr marL="0" indent="0">
              <a:buNone/>
              <a:defRPr sz="2400">
                <a:solidFill>
                  <a:schemeClr val="tx1"/>
                </a:solidFill>
                <a:latin typeface="+mj-lt"/>
              </a:defRPr>
            </a:lvl1pPr>
          </a:lstStyle>
          <a:p>
            <a:pPr lvl="0"/>
            <a:r>
              <a:rPr lang="sv-SE" noProof="0" dirty="0"/>
              <a:t>Namn och mejladress</a:t>
            </a:r>
          </a:p>
        </p:txBody>
      </p:sp>
      <p:sp>
        <p:nvSpPr>
          <p:cNvPr id="7" name="Platshållare för text 12">
            <a:extLst>
              <a:ext uri="{FF2B5EF4-FFF2-40B4-BE49-F238E27FC236}">
                <a16:creationId xmlns:a16="http://schemas.microsoft.com/office/drawing/2014/main" id="{5F5A17CC-7CEA-3D74-9A94-537F80EEF5EE}"/>
              </a:ext>
            </a:extLst>
          </p:cNvPr>
          <p:cNvSpPr>
            <a:spLocks noGrp="1"/>
          </p:cNvSpPr>
          <p:nvPr>
            <p:ph type="body" sz="quarter" idx="11" hasCustomPrompt="1"/>
          </p:nvPr>
        </p:nvSpPr>
        <p:spPr>
          <a:xfrm>
            <a:off x="6449069" y="1888761"/>
            <a:ext cx="3930869" cy="672765"/>
          </a:xfrm>
          <a:prstGeom prst="rect">
            <a:avLst/>
          </a:prstGeom>
        </p:spPr>
        <p:txBody>
          <a:bodyPr>
            <a:noAutofit/>
          </a:bodyPr>
          <a:lstStyle>
            <a:lvl1pPr marL="0" indent="0">
              <a:buNone/>
              <a:defRPr sz="3600" b="1" i="0">
                <a:solidFill>
                  <a:schemeClr val="tx2"/>
                </a:solidFill>
                <a:latin typeface="+mn-lt"/>
              </a:defRPr>
            </a:lvl1pPr>
          </a:lstStyle>
          <a:p>
            <a:pPr lvl="0"/>
            <a:r>
              <a:rPr lang="sv-SE" noProof="0"/>
              <a:t>RUBRIK</a:t>
            </a:r>
          </a:p>
        </p:txBody>
      </p:sp>
      <p:sp>
        <p:nvSpPr>
          <p:cNvPr id="8" name="Platshållare för text 3">
            <a:extLst>
              <a:ext uri="{FF2B5EF4-FFF2-40B4-BE49-F238E27FC236}">
                <a16:creationId xmlns:a16="http://schemas.microsoft.com/office/drawing/2014/main" id="{0AF197D9-C7C6-07D9-1C89-5DFA5C365BEE}"/>
              </a:ext>
            </a:extLst>
          </p:cNvPr>
          <p:cNvSpPr>
            <a:spLocks noGrp="1"/>
          </p:cNvSpPr>
          <p:nvPr>
            <p:ph type="body" sz="quarter" idx="12" hasCustomPrompt="1"/>
          </p:nvPr>
        </p:nvSpPr>
        <p:spPr>
          <a:xfrm>
            <a:off x="6449069" y="2871023"/>
            <a:ext cx="3930869" cy="672759"/>
          </a:xfrm>
          <a:prstGeom prst="rect">
            <a:avLst/>
          </a:prstGeom>
        </p:spPr>
        <p:txBody>
          <a:bodyPr>
            <a:normAutofit/>
          </a:bodyPr>
          <a:lstStyle>
            <a:lvl1pPr marL="0" indent="0">
              <a:buNone/>
              <a:defRPr sz="2400">
                <a:solidFill>
                  <a:schemeClr val="tx1"/>
                </a:solidFill>
                <a:latin typeface="+mj-lt"/>
              </a:defRPr>
            </a:lvl1pPr>
          </a:lstStyle>
          <a:p>
            <a:pPr lvl="0"/>
            <a:r>
              <a:rPr lang="sv-SE" noProof="0" dirty="0"/>
              <a:t>Plats för år och månad</a:t>
            </a:r>
          </a:p>
        </p:txBody>
      </p:sp>
      <p:pic>
        <p:nvPicPr>
          <p:cNvPr id="3" name="Bildobjekt 2" descr="En bild som visar cirkel, Grafik, Färggrann, apelsin&#10;&#10;Automatiskt genererad beskrivning">
            <a:extLst>
              <a:ext uri="{FF2B5EF4-FFF2-40B4-BE49-F238E27FC236}">
                <a16:creationId xmlns:a16="http://schemas.microsoft.com/office/drawing/2014/main" id="{F576533B-11C5-93A5-F380-7906E0D4689E}"/>
              </a:ext>
            </a:extLst>
          </p:cNvPr>
          <p:cNvPicPr>
            <a:picLocks noChangeAspect="1"/>
          </p:cNvPicPr>
          <p:nvPr userDrawn="1"/>
        </p:nvPicPr>
        <p:blipFill>
          <a:blip r:embed="rId2"/>
          <a:stretch>
            <a:fillRect/>
          </a:stretch>
        </p:blipFill>
        <p:spPr>
          <a:xfrm>
            <a:off x="336151" y="1618615"/>
            <a:ext cx="2755900" cy="3035300"/>
          </a:xfrm>
          <a:prstGeom prst="rect">
            <a:avLst/>
          </a:prstGeom>
        </p:spPr>
      </p:pic>
      <p:pic>
        <p:nvPicPr>
          <p:cNvPr id="9" name="Bildobjekt 8" descr="En bild som visar burk, konst, illustration, design&#10;&#10;Automatiskt genererad beskrivning med medelhög exakthet">
            <a:extLst>
              <a:ext uri="{FF2B5EF4-FFF2-40B4-BE49-F238E27FC236}">
                <a16:creationId xmlns:a16="http://schemas.microsoft.com/office/drawing/2014/main" id="{88EAAC65-EC6F-6886-CFCD-7631CFEBE73F}"/>
              </a:ext>
            </a:extLst>
          </p:cNvPr>
          <p:cNvPicPr>
            <a:picLocks noChangeAspect="1"/>
          </p:cNvPicPr>
          <p:nvPr userDrawn="1"/>
        </p:nvPicPr>
        <p:blipFill>
          <a:blip r:embed="rId3"/>
          <a:stretch>
            <a:fillRect/>
          </a:stretch>
        </p:blipFill>
        <p:spPr>
          <a:xfrm>
            <a:off x="2617470" y="2655563"/>
            <a:ext cx="2933700" cy="3327400"/>
          </a:xfrm>
          <a:prstGeom prst="rect">
            <a:avLst/>
          </a:prstGeom>
        </p:spPr>
      </p:pic>
      <p:pic>
        <p:nvPicPr>
          <p:cNvPr id="15" name="Bildobjekt 14" descr="En bild som visar skiss, linjeritning, konst, design&#10;&#10;Automatiskt genererad beskrivning med medelhög exakthet">
            <a:extLst>
              <a:ext uri="{FF2B5EF4-FFF2-40B4-BE49-F238E27FC236}">
                <a16:creationId xmlns:a16="http://schemas.microsoft.com/office/drawing/2014/main" id="{BD485313-B619-CDDC-CCB1-D508E7847E28}"/>
              </a:ext>
            </a:extLst>
          </p:cNvPr>
          <p:cNvPicPr>
            <a:picLocks noChangeAspect="1"/>
          </p:cNvPicPr>
          <p:nvPr userDrawn="1"/>
        </p:nvPicPr>
        <p:blipFill>
          <a:blip r:embed="rId4"/>
          <a:stretch>
            <a:fillRect/>
          </a:stretch>
        </p:blipFill>
        <p:spPr>
          <a:xfrm>
            <a:off x="2150113" y="905869"/>
            <a:ext cx="3401057" cy="1552399"/>
          </a:xfrm>
          <a:prstGeom prst="rect">
            <a:avLst/>
          </a:prstGeom>
        </p:spPr>
      </p:pic>
      <p:pic>
        <p:nvPicPr>
          <p:cNvPr id="2" name="Bildobjekt 1">
            <a:extLst>
              <a:ext uri="{FF2B5EF4-FFF2-40B4-BE49-F238E27FC236}">
                <a16:creationId xmlns:a16="http://schemas.microsoft.com/office/drawing/2014/main" id="{1F44E0DF-A0CF-DBB0-52A4-50BB9FDDB463}"/>
              </a:ext>
            </a:extLst>
          </p:cNvPr>
          <p:cNvPicPr>
            <a:picLocks noChangeAspect="1"/>
          </p:cNvPicPr>
          <p:nvPr userDrawn="1"/>
        </p:nvPicPr>
        <p:blipFill>
          <a:blip r:embed="rId5"/>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1991151346"/>
      </p:ext>
    </p:extLst>
  </p:cSld>
  <p:clrMapOvr>
    <a:masterClrMapping/>
  </p:clrMapOvr>
  <p:extLst>
    <p:ext uri="{DCECCB84-F9BA-43D5-87BE-67443E8EF086}">
      <p15:sldGuideLst xmlns:p15="http://schemas.microsoft.com/office/powerpoint/2012/main">
        <p15:guide id="1" orient="horz" pos="4133"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text 1">
    <p:bg>
      <p:bgPr>
        <a:solidFill>
          <a:schemeClr val="bg2"/>
        </a:solidFill>
        <a:effectLst/>
      </p:bgPr>
    </p:bg>
    <p:spTree>
      <p:nvGrpSpPr>
        <p:cNvPr id="1" name=""/>
        <p:cNvGrpSpPr/>
        <p:nvPr/>
      </p:nvGrpSpPr>
      <p:grpSpPr>
        <a:xfrm>
          <a:off x="0" y="0"/>
          <a:ext cx="0" cy="0"/>
          <a:chOff x="0" y="0"/>
          <a:chExt cx="0" cy="0"/>
        </a:xfrm>
      </p:grpSpPr>
      <p:sp>
        <p:nvSpPr>
          <p:cNvPr id="7" name="Platshållare för text 4">
            <a:extLst>
              <a:ext uri="{FF2B5EF4-FFF2-40B4-BE49-F238E27FC236}">
                <a16:creationId xmlns:a16="http://schemas.microsoft.com/office/drawing/2014/main" id="{D978FFC1-C6C6-E3CE-9144-B13B06172D2E}"/>
              </a:ext>
            </a:extLst>
          </p:cNvPr>
          <p:cNvSpPr>
            <a:spLocks noGrp="1"/>
          </p:cNvSpPr>
          <p:nvPr>
            <p:ph type="body" sz="quarter" idx="10" hasCustomPrompt="1"/>
          </p:nvPr>
        </p:nvSpPr>
        <p:spPr>
          <a:xfrm>
            <a:off x="2182748" y="1754722"/>
            <a:ext cx="6251567" cy="637893"/>
          </a:xfrm>
          <a:prstGeom prst="rect">
            <a:avLst/>
          </a:prstGeom>
        </p:spPr>
        <p:txBody>
          <a:bodyPr>
            <a:normAutofit/>
          </a:bodyPr>
          <a:lstStyle>
            <a:lvl1pPr marL="0" indent="0">
              <a:buNone/>
              <a:defRPr sz="3600" b="1" i="0">
                <a:solidFill>
                  <a:schemeClr val="tx2"/>
                </a:solidFill>
                <a:latin typeface="+mn-lt"/>
              </a:defRPr>
            </a:lvl1pPr>
          </a:lstStyle>
          <a:p>
            <a:pPr lvl="0"/>
            <a:r>
              <a:rPr lang="sv-SE" noProof="0"/>
              <a:t>PLATS FÖR RUBRIK</a:t>
            </a:r>
          </a:p>
        </p:txBody>
      </p:sp>
      <p:sp>
        <p:nvSpPr>
          <p:cNvPr id="9" name="Platshållare för text 4">
            <a:extLst>
              <a:ext uri="{FF2B5EF4-FFF2-40B4-BE49-F238E27FC236}">
                <a16:creationId xmlns:a16="http://schemas.microsoft.com/office/drawing/2014/main" id="{42EC6A90-AC76-C353-65CB-725D0855E481}"/>
              </a:ext>
            </a:extLst>
          </p:cNvPr>
          <p:cNvSpPr>
            <a:spLocks noGrp="1"/>
          </p:cNvSpPr>
          <p:nvPr>
            <p:ph type="body" sz="quarter" idx="11" hasCustomPrompt="1"/>
          </p:nvPr>
        </p:nvSpPr>
        <p:spPr>
          <a:xfrm>
            <a:off x="2182748" y="2700985"/>
            <a:ext cx="6251567" cy="2570197"/>
          </a:xfrm>
          <a:prstGeom prst="rect">
            <a:avLst/>
          </a:prstGeom>
        </p:spPr>
        <p:txBody>
          <a:bodyPr>
            <a:normAutofit/>
          </a:bodyPr>
          <a:lstStyle>
            <a:lvl1pPr marL="0" indent="0">
              <a:buNone/>
              <a:defRPr sz="2400" b="0" i="0">
                <a:solidFill>
                  <a:schemeClr val="tx1"/>
                </a:solidFill>
                <a:latin typeface="+mj-lt"/>
                <a:cs typeface="Calibri" panose="020F0502020204030204" pitchFamily="34" charset="0"/>
              </a:defRPr>
            </a:lvl1pPr>
          </a:lstStyle>
          <a:p>
            <a:pPr lvl="0"/>
            <a:r>
              <a:rPr lang="sv-SE" noProof="0"/>
              <a:t>Plats för text</a:t>
            </a:r>
          </a:p>
        </p:txBody>
      </p:sp>
      <p:pic>
        <p:nvPicPr>
          <p:cNvPr id="2" name="Bildobjekt 1">
            <a:extLst>
              <a:ext uri="{FF2B5EF4-FFF2-40B4-BE49-F238E27FC236}">
                <a16:creationId xmlns:a16="http://schemas.microsoft.com/office/drawing/2014/main" id="{1E0067E9-A6F4-1189-E751-FF703C51CBA2}"/>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1808522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text 1">
    <p:bg>
      <p:bgPr>
        <a:solidFill>
          <a:schemeClr val="bg2"/>
        </a:solidFill>
        <a:effectLst/>
      </p:bgPr>
    </p:bg>
    <p:spTree>
      <p:nvGrpSpPr>
        <p:cNvPr id="1" name=""/>
        <p:cNvGrpSpPr/>
        <p:nvPr/>
      </p:nvGrpSpPr>
      <p:grpSpPr>
        <a:xfrm>
          <a:off x="0" y="0"/>
          <a:ext cx="0" cy="0"/>
          <a:chOff x="0" y="0"/>
          <a:chExt cx="0" cy="0"/>
        </a:xfrm>
      </p:grpSpPr>
      <p:sp>
        <p:nvSpPr>
          <p:cNvPr id="7" name="Platshållare för text 4">
            <a:extLst>
              <a:ext uri="{FF2B5EF4-FFF2-40B4-BE49-F238E27FC236}">
                <a16:creationId xmlns:a16="http://schemas.microsoft.com/office/drawing/2014/main" id="{D978FFC1-C6C6-E3CE-9144-B13B06172D2E}"/>
              </a:ext>
            </a:extLst>
          </p:cNvPr>
          <p:cNvSpPr>
            <a:spLocks noGrp="1"/>
          </p:cNvSpPr>
          <p:nvPr>
            <p:ph type="body" sz="quarter" idx="10" hasCustomPrompt="1"/>
          </p:nvPr>
        </p:nvSpPr>
        <p:spPr>
          <a:xfrm>
            <a:off x="2182748" y="1754722"/>
            <a:ext cx="6251567" cy="637893"/>
          </a:xfrm>
          <a:prstGeom prst="rect">
            <a:avLst/>
          </a:prstGeom>
        </p:spPr>
        <p:txBody>
          <a:bodyPr>
            <a:normAutofit/>
          </a:bodyPr>
          <a:lstStyle>
            <a:lvl1pPr marL="0" indent="0">
              <a:buNone/>
              <a:defRPr sz="3600" b="1" i="0">
                <a:solidFill>
                  <a:schemeClr val="tx2"/>
                </a:solidFill>
                <a:latin typeface="+mn-lt"/>
              </a:defRPr>
            </a:lvl1pPr>
          </a:lstStyle>
          <a:p>
            <a:pPr lvl="0"/>
            <a:r>
              <a:rPr lang="en-GB" noProof="0"/>
              <a:t>PLATS FÖR RUBRIK</a:t>
            </a:r>
          </a:p>
        </p:txBody>
      </p:sp>
      <p:sp>
        <p:nvSpPr>
          <p:cNvPr id="9" name="Platshållare för text 4">
            <a:extLst>
              <a:ext uri="{FF2B5EF4-FFF2-40B4-BE49-F238E27FC236}">
                <a16:creationId xmlns:a16="http://schemas.microsoft.com/office/drawing/2014/main" id="{42EC6A90-AC76-C353-65CB-725D0855E481}"/>
              </a:ext>
            </a:extLst>
          </p:cNvPr>
          <p:cNvSpPr>
            <a:spLocks noGrp="1"/>
          </p:cNvSpPr>
          <p:nvPr>
            <p:ph type="body" sz="quarter" idx="11" hasCustomPrompt="1"/>
          </p:nvPr>
        </p:nvSpPr>
        <p:spPr>
          <a:xfrm>
            <a:off x="2182748" y="2700985"/>
            <a:ext cx="6251567" cy="2570197"/>
          </a:xfrm>
          <a:prstGeom prst="rect">
            <a:avLst/>
          </a:prstGeom>
        </p:spPr>
        <p:txBody>
          <a:bodyPr>
            <a:normAutofit/>
          </a:bodyPr>
          <a:lstStyle>
            <a:lvl1pPr marL="0" indent="0">
              <a:buNone/>
              <a:defRPr sz="2400" b="0" i="0">
                <a:solidFill>
                  <a:schemeClr val="tx1"/>
                </a:solidFill>
                <a:latin typeface="+mj-lt"/>
                <a:cs typeface="Calibri" panose="020F0502020204030204" pitchFamily="34" charset="0"/>
              </a:defRPr>
            </a:lvl1pPr>
          </a:lstStyle>
          <a:p>
            <a:pPr lvl="0"/>
            <a:r>
              <a:rPr lang="en-GB" noProof="0"/>
              <a:t>Plats för text</a:t>
            </a:r>
          </a:p>
        </p:txBody>
      </p:sp>
      <p:grpSp>
        <p:nvGrpSpPr>
          <p:cNvPr id="10" name="Grupp 9">
            <a:extLst>
              <a:ext uri="{FF2B5EF4-FFF2-40B4-BE49-F238E27FC236}">
                <a16:creationId xmlns:a16="http://schemas.microsoft.com/office/drawing/2014/main" id="{994A9502-EE5C-02A3-50E1-59D0ECE390D7}"/>
              </a:ext>
            </a:extLst>
          </p:cNvPr>
          <p:cNvGrpSpPr/>
          <p:nvPr userDrawn="1"/>
        </p:nvGrpSpPr>
        <p:grpSpPr>
          <a:xfrm>
            <a:off x="-2" y="0"/>
            <a:ext cx="244701" cy="6858000"/>
            <a:chOff x="-2" y="0"/>
            <a:chExt cx="244701" cy="6858000"/>
          </a:xfrm>
        </p:grpSpPr>
        <p:sp>
          <p:nvSpPr>
            <p:cNvPr id="11" name="Rektangel 10">
              <a:extLst>
                <a:ext uri="{FF2B5EF4-FFF2-40B4-BE49-F238E27FC236}">
                  <a16:creationId xmlns:a16="http://schemas.microsoft.com/office/drawing/2014/main" id="{F04911D8-BE01-88AC-532F-DB7C13E761A3}"/>
                </a:ext>
              </a:extLst>
            </p:cNvPr>
            <p:cNvSpPr/>
            <p:nvPr/>
          </p:nvSpPr>
          <p:spPr>
            <a:xfrm>
              <a:off x="0" y="0"/>
              <a:ext cx="244699" cy="2286000"/>
            </a:xfrm>
            <a:prstGeom prst="rect">
              <a:avLst/>
            </a:prstGeom>
            <a:solidFill>
              <a:srgbClr val="EA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ktangel 11">
              <a:extLst>
                <a:ext uri="{FF2B5EF4-FFF2-40B4-BE49-F238E27FC236}">
                  <a16:creationId xmlns:a16="http://schemas.microsoft.com/office/drawing/2014/main" id="{3E04AAD4-848D-FBD2-11A3-9713AF2EFA2F}"/>
                </a:ext>
              </a:extLst>
            </p:cNvPr>
            <p:cNvSpPr/>
            <p:nvPr/>
          </p:nvSpPr>
          <p:spPr>
            <a:xfrm>
              <a:off x="-1" y="2286000"/>
              <a:ext cx="244699" cy="2286000"/>
            </a:xfrm>
            <a:prstGeom prst="rect">
              <a:avLst/>
            </a:prstGeom>
            <a:solidFill>
              <a:srgbClr val="FBBA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ktangel 12">
              <a:extLst>
                <a:ext uri="{FF2B5EF4-FFF2-40B4-BE49-F238E27FC236}">
                  <a16:creationId xmlns:a16="http://schemas.microsoft.com/office/drawing/2014/main" id="{F79E9099-AFC4-6329-4C76-941F56430F7B}"/>
                </a:ext>
              </a:extLst>
            </p:cNvPr>
            <p:cNvSpPr/>
            <p:nvPr/>
          </p:nvSpPr>
          <p:spPr>
            <a:xfrm>
              <a:off x="-2" y="4572000"/>
              <a:ext cx="244699" cy="2286000"/>
            </a:xfrm>
            <a:prstGeom prst="rect">
              <a:avLst/>
            </a:prstGeom>
            <a:solidFill>
              <a:srgbClr val="E73B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Bildobjekt 1">
            <a:extLst>
              <a:ext uri="{FF2B5EF4-FFF2-40B4-BE49-F238E27FC236}">
                <a16:creationId xmlns:a16="http://schemas.microsoft.com/office/drawing/2014/main" id="{046172B7-7D5B-79B8-1546-419CE9467A2E}"/>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2725222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Rubrik och text 1">
    <p:bg>
      <p:bgPr>
        <a:solidFill>
          <a:schemeClr val="bg2"/>
        </a:solidFill>
        <a:effectLst/>
      </p:bgPr>
    </p:bg>
    <p:spTree>
      <p:nvGrpSpPr>
        <p:cNvPr id="1" name=""/>
        <p:cNvGrpSpPr/>
        <p:nvPr/>
      </p:nvGrpSpPr>
      <p:grpSpPr>
        <a:xfrm>
          <a:off x="0" y="0"/>
          <a:ext cx="0" cy="0"/>
          <a:chOff x="0" y="0"/>
          <a:chExt cx="0" cy="0"/>
        </a:xfrm>
      </p:grpSpPr>
      <p:grpSp>
        <p:nvGrpSpPr>
          <p:cNvPr id="10" name="Grupp 9">
            <a:extLst>
              <a:ext uri="{FF2B5EF4-FFF2-40B4-BE49-F238E27FC236}">
                <a16:creationId xmlns:a16="http://schemas.microsoft.com/office/drawing/2014/main" id="{994A9502-EE5C-02A3-50E1-59D0ECE390D7}"/>
              </a:ext>
            </a:extLst>
          </p:cNvPr>
          <p:cNvGrpSpPr/>
          <p:nvPr userDrawn="1"/>
        </p:nvGrpSpPr>
        <p:grpSpPr>
          <a:xfrm>
            <a:off x="-2" y="0"/>
            <a:ext cx="244701" cy="6858000"/>
            <a:chOff x="-2" y="0"/>
            <a:chExt cx="244701" cy="6858000"/>
          </a:xfrm>
        </p:grpSpPr>
        <p:sp>
          <p:nvSpPr>
            <p:cNvPr id="11" name="Rektangel 10">
              <a:extLst>
                <a:ext uri="{FF2B5EF4-FFF2-40B4-BE49-F238E27FC236}">
                  <a16:creationId xmlns:a16="http://schemas.microsoft.com/office/drawing/2014/main" id="{F04911D8-BE01-88AC-532F-DB7C13E761A3}"/>
                </a:ext>
              </a:extLst>
            </p:cNvPr>
            <p:cNvSpPr/>
            <p:nvPr/>
          </p:nvSpPr>
          <p:spPr>
            <a:xfrm>
              <a:off x="0" y="0"/>
              <a:ext cx="244699" cy="2286000"/>
            </a:xfrm>
            <a:prstGeom prst="rect">
              <a:avLst/>
            </a:prstGeom>
            <a:solidFill>
              <a:srgbClr val="EA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ktangel 11">
              <a:extLst>
                <a:ext uri="{FF2B5EF4-FFF2-40B4-BE49-F238E27FC236}">
                  <a16:creationId xmlns:a16="http://schemas.microsoft.com/office/drawing/2014/main" id="{3E04AAD4-848D-FBD2-11A3-9713AF2EFA2F}"/>
                </a:ext>
              </a:extLst>
            </p:cNvPr>
            <p:cNvSpPr/>
            <p:nvPr/>
          </p:nvSpPr>
          <p:spPr>
            <a:xfrm>
              <a:off x="-1" y="2286000"/>
              <a:ext cx="244699" cy="2286000"/>
            </a:xfrm>
            <a:prstGeom prst="rect">
              <a:avLst/>
            </a:prstGeom>
            <a:solidFill>
              <a:srgbClr val="FBBA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ktangel 12">
              <a:extLst>
                <a:ext uri="{FF2B5EF4-FFF2-40B4-BE49-F238E27FC236}">
                  <a16:creationId xmlns:a16="http://schemas.microsoft.com/office/drawing/2014/main" id="{F79E9099-AFC4-6329-4C76-941F56430F7B}"/>
                </a:ext>
              </a:extLst>
            </p:cNvPr>
            <p:cNvSpPr/>
            <p:nvPr/>
          </p:nvSpPr>
          <p:spPr>
            <a:xfrm>
              <a:off x="-2" y="4572000"/>
              <a:ext cx="244699" cy="2286000"/>
            </a:xfrm>
            <a:prstGeom prst="rect">
              <a:avLst/>
            </a:prstGeom>
            <a:solidFill>
              <a:srgbClr val="E73B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Platshållare för text 11">
            <a:extLst>
              <a:ext uri="{FF2B5EF4-FFF2-40B4-BE49-F238E27FC236}">
                <a16:creationId xmlns:a16="http://schemas.microsoft.com/office/drawing/2014/main" id="{623BD2CB-FA10-0941-36CE-708787085ABD}"/>
              </a:ext>
            </a:extLst>
          </p:cNvPr>
          <p:cNvSpPr>
            <a:spLocks noGrp="1"/>
          </p:cNvSpPr>
          <p:nvPr>
            <p:ph type="body" sz="quarter" idx="10" hasCustomPrompt="1"/>
          </p:nvPr>
        </p:nvSpPr>
        <p:spPr>
          <a:xfrm>
            <a:off x="643016" y="1551993"/>
            <a:ext cx="8612495" cy="3945558"/>
          </a:xfrm>
          <a:prstGeom prst="rect">
            <a:avLst/>
          </a:prstGeom>
        </p:spPr>
        <p:txBody>
          <a:bodyPr>
            <a:noAutofit/>
          </a:bodyPr>
          <a:lstStyle>
            <a:lvl1pPr marL="342900" indent="-342900">
              <a:buClr>
                <a:schemeClr val="tx1"/>
              </a:buClr>
              <a:buSzPct val="150000"/>
              <a:buFont typeface="Arial" panose="020B0604020202020204" pitchFamily="34" charset="0"/>
              <a:buChar char="•"/>
              <a:defRPr sz="2400" b="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Text</a:t>
            </a:r>
          </a:p>
          <a:p>
            <a:pPr lvl="0"/>
            <a:r>
              <a:rPr lang="en-GB"/>
              <a:t>Text</a:t>
            </a:r>
          </a:p>
          <a:p>
            <a:pPr lvl="0"/>
            <a:r>
              <a:rPr lang="en-GB"/>
              <a:t>Text</a:t>
            </a:r>
          </a:p>
          <a:p>
            <a:pPr lvl="0"/>
            <a:r>
              <a:rPr lang="en-GB"/>
              <a:t>Text</a:t>
            </a:r>
          </a:p>
        </p:txBody>
      </p:sp>
      <p:sp>
        <p:nvSpPr>
          <p:cNvPr id="3" name="Platshållare för text 14">
            <a:extLst>
              <a:ext uri="{FF2B5EF4-FFF2-40B4-BE49-F238E27FC236}">
                <a16:creationId xmlns:a16="http://schemas.microsoft.com/office/drawing/2014/main" id="{8101A0D2-B705-296E-2A02-608AD766EE29}"/>
              </a:ext>
            </a:extLst>
          </p:cNvPr>
          <p:cNvSpPr>
            <a:spLocks noGrp="1"/>
          </p:cNvSpPr>
          <p:nvPr>
            <p:ph type="body" sz="quarter" idx="11" hasCustomPrompt="1"/>
          </p:nvPr>
        </p:nvSpPr>
        <p:spPr>
          <a:xfrm>
            <a:off x="643017" y="656248"/>
            <a:ext cx="2765371" cy="587375"/>
          </a:xfrm>
          <a:prstGeom prst="rect">
            <a:avLst/>
          </a:prstGeom>
        </p:spPr>
        <p:txBody>
          <a:bodyPr>
            <a:noAutofit/>
          </a:bodyPr>
          <a:lstStyle>
            <a:lvl1pPr marL="0" indent="0">
              <a:buNone/>
              <a:defRPr sz="3600" b="1" i="0">
                <a:solidFill>
                  <a:schemeClr val="tx2"/>
                </a:solidFill>
                <a:latin typeface="+mn-lt"/>
              </a:defRPr>
            </a:lvl1pPr>
          </a:lstStyle>
          <a:p>
            <a:pPr lvl="0"/>
            <a:r>
              <a:rPr lang="en-GB"/>
              <a:t>RUBRIK</a:t>
            </a:r>
          </a:p>
        </p:txBody>
      </p:sp>
      <p:pic>
        <p:nvPicPr>
          <p:cNvPr id="4" name="Bildobjekt 3">
            <a:extLst>
              <a:ext uri="{FF2B5EF4-FFF2-40B4-BE49-F238E27FC236}">
                <a16:creationId xmlns:a16="http://schemas.microsoft.com/office/drawing/2014/main" id="{A9F0CD67-D1FF-086E-9EE8-559D63309811}"/>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2196663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nktlista">
    <p:bg>
      <p:bgPr>
        <a:solidFill>
          <a:schemeClr val="bg2"/>
        </a:solidFill>
        <a:effectLst/>
      </p:bgPr>
    </p:bg>
    <p:spTree>
      <p:nvGrpSpPr>
        <p:cNvPr id="1" name=""/>
        <p:cNvGrpSpPr/>
        <p:nvPr/>
      </p:nvGrpSpPr>
      <p:grpSpPr>
        <a:xfrm>
          <a:off x="0" y="0"/>
          <a:ext cx="0" cy="0"/>
          <a:chOff x="0" y="0"/>
          <a:chExt cx="0" cy="0"/>
        </a:xfrm>
      </p:grpSpPr>
      <p:sp>
        <p:nvSpPr>
          <p:cNvPr id="7" name="Platshållare för text 11">
            <a:extLst>
              <a:ext uri="{FF2B5EF4-FFF2-40B4-BE49-F238E27FC236}">
                <a16:creationId xmlns:a16="http://schemas.microsoft.com/office/drawing/2014/main" id="{03555E37-40A7-6F07-6EDA-9BEEF1B71626}"/>
              </a:ext>
            </a:extLst>
          </p:cNvPr>
          <p:cNvSpPr>
            <a:spLocks noGrp="1"/>
          </p:cNvSpPr>
          <p:nvPr>
            <p:ph type="body" sz="quarter" idx="10" hasCustomPrompt="1"/>
          </p:nvPr>
        </p:nvSpPr>
        <p:spPr>
          <a:xfrm>
            <a:off x="643016" y="1551993"/>
            <a:ext cx="8612495" cy="3945558"/>
          </a:xfrm>
          <a:prstGeom prst="rect">
            <a:avLst/>
          </a:prstGeom>
        </p:spPr>
        <p:txBody>
          <a:bodyPr>
            <a:noAutofit/>
          </a:bodyPr>
          <a:lstStyle>
            <a:lvl1pPr marL="342900" indent="-342900">
              <a:buClr>
                <a:schemeClr val="tx1"/>
              </a:buClr>
              <a:buSzPct val="150000"/>
              <a:buFont typeface="Arial" panose="020B0604020202020204" pitchFamily="34" charset="0"/>
              <a:buChar char="•"/>
              <a:defRPr sz="2400" b="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Text</a:t>
            </a:r>
          </a:p>
          <a:p>
            <a:pPr lvl="0"/>
            <a:r>
              <a:rPr lang="en-GB"/>
              <a:t>Text</a:t>
            </a:r>
          </a:p>
          <a:p>
            <a:pPr lvl="0"/>
            <a:r>
              <a:rPr lang="en-GB"/>
              <a:t>Text</a:t>
            </a:r>
          </a:p>
          <a:p>
            <a:pPr lvl="0"/>
            <a:r>
              <a:rPr lang="en-GB"/>
              <a:t>Text</a:t>
            </a:r>
          </a:p>
        </p:txBody>
      </p:sp>
      <p:sp>
        <p:nvSpPr>
          <p:cNvPr id="8" name="Platshållare för text 14">
            <a:extLst>
              <a:ext uri="{FF2B5EF4-FFF2-40B4-BE49-F238E27FC236}">
                <a16:creationId xmlns:a16="http://schemas.microsoft.com/office/drawing/2014/main" id="{318F4C6E-5B3A-6A7C-28A3-CE369E4CEA7F}"/>
              </a:ext>
            </a:extLst>
          </p:cNvPr>
          <p:cNvSpPr>
            <a:spLocks noGrp="1"/>
          </p:cNvSpPr>
          <p:nvPr>
            <p:ph type="body" sz="quarter" idx="11" hasCustomPrompt="1"/>
          </p:nvPr>
        </p:nvSpPr>
        <p:spPr>
          <a:xfrm>
            <a:off x="643017" y="656248"/>
            <a:ext cx="2765371" cy="587375"/>
          </a:xfrm>
          <a:prstGeom prst="rect">
            <a:avLst/>
          </a:prstGeom>
        </p:spPr>
        <p:txBody>
          <a:bodyPr>
            <a:noAutofit/>
          </a:bodyPr>
          <a:lstStyle>
            <a:lvl1pPr marL="0" indent="0">
              <a:buNone/>
              <a:defRPr sz="3600" b="1" i="0">
                <a:solidFill>
                  <a:schemeClr val="tx2"/>
                </a:solidFill>
                <a:latin typeface="+mn-lt"/>
              </a:defRPr>
            </a:lvl1pPr>
          </a:lstStyle>
          <a:p>
            <a:pPr lvl="0"/>
            <a:r>
              <a:rPr lang="en-GB"/>
              <a:t>RUBRIK</a:t>
            </a:r>
          </a:p>
        </p:txBody>
      </p:sp>
      <p:pic>
        <p:nvPicPr>
          <p:cNvPr id="3" name="Bildobjekt 2" descr="En bild som visar burk, konst, illustration, design&#10;&#10;Automatiskt genererad beskrivning med medelhög exakthet">
            <a:extLst>
              <a:ext uri="{FF2B5EF4-FFF2-40B4-BE49-F238E27FC236}">
                <a16:creationId xmlns:a16="http://schemas.microsoft.com/office/drawing/2014/main" id="{B2466B88-D7D7-4F76-6AC2-5877823738CD}"/>
              </a:ext>
            </a:extLst>
          </p:cNvPr>
          <p:cNvPicPr>
            <a:picLocks noChangeAspect="1"/>
          </p:cNvPicPr>
          <p:nvPr userDrawn="1"/>
        </p:nvPicPr>
        <p:blipFill>
          <a:blip r:embed="rId2"/>
          <a:stretch>
            <a:fillRect/>
          </a:stretch>
        </p:blipFill>
        <p:spPr>
          <a:xfrm>
            <a:off x="9534286" y="1070513"/>
            <a:ext cx="2933700" cy="3327400"/>
          </a:xfrm>
          <a:prstGeom prst="rect">
            <a:avLst/>
          </a:prstGeom>
        </p:spPr>
      </p:pic>
      <p:pic>
        <p:nvPicPr>
          <p:cNvPr id="2" name="Bildobjekt 1">
            <a:extLst>
              <a:ext uri="{FF2B5EF4-FFF2-40B4-BE49-F238E27FC236}">
                <a16:creationId xmlns:a16="http://schemas.microsoft.com/office/drawing/2014/main" id="{422CA61D-6657-5123-685A-B5F434C5C7CF}"/>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1689396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unktlista">
    <p:bg>
      <p:bgPr>
        <a:solidFill>
          <a:schemeClr val="bg2"/>
        </a:solidFill>
        <a:effectLst/>
      </p:bgPr>
    </p:bg>
    <p:spTree>
      <p:nvGrpSpPr>
        <p:cNvPr id="1" name=""/>
        <p:cNvGrpSpPr/>
        <p:nvPr/>
      </p:nvGrpSpPr>
      <p:grpSpPr>
        <a:xfrm>
          <a:off x="0" y="0"/>
          <a:ext cx="0" cy="0"/>
          <a:chOff x="0" y="0"/>
          <a:chExt cx="0" cy="0"/>
        </a:xfrm>
      </p:grpSpPr>
      <p:sp>
        <p:nvSpPr>
          <p:cNvPr id="7" name="Platshållare för text 11">
            <a:extLst>
              <a:ext uri="{FF2B5EF4-FFF2-40B4-BE49-F238E27FC236}">
                <a16:creationId xmlns:a16="http://schemas.microsoft.com/office/drawing/2014/main" id="{03555E37-40A7-6F07-6EDA-9BEEF1B71626}"/>
              </a:ext>
            </a:extLst>
          </p:cNvPr>
          <p:cNvSpPr>
            <a:spLocks noGrp="1"/>
          </p:cNvSpPr>
          <p:nvPr>
            <p:ph type="body" sz="quarter" idx="10" hasCustomPrompt="1"/>
          </p:nvPr>
        </p:nvSpPr>
        <p:spPr>
          <a:xfrm>
            <a:off x="643016" y="1551993"/>
            <a:ext cx="8612495" cy="3945558"/>
          </a:xfrm>
          <a:prstGeom prst="rect">
            <a:avLst/>
          </a:prstGeom>
        </p:spPr>
        <p:txBody>
          <a:bodyPr>
            <a:noAutofit/>
          </a:bodyPr>
          <a:lstStyle>
            <a:lvl1pPr marL="342900" indent="-342900">
              <a:buClr>
                <a:schemeClr val="tx1"/>
              </a:buClr>
              <a:buSzPct val="150000"/>
              <a:buFont typeface="Arial" panose="020B0604020202020204" pitchFamily="34" charset="0"/>
              <a:buChar char="•"/>
              <a:defRPr sz="2400" b="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Text</a:t>
            </a:r>
          </a:p>
          <a:p>
            <a:pPr lvl="0"/>
            <a:r>
              <a:rPr lang="en-GB"/>
              <a:t>Text</a:t>
            </a:r>
          </a:p>
          <a:p>
            <a:pPr lvl="0"/>
            <a:r>
              <a:rPr lang="en-GB"/>
              <a:t>Text</a:t>
            </a:r>
          </a:p>
          <a:p>
            <a:pPr lvl="0"/>
            <a:r>
              <a:rPr lang="en-GB"/>
              <a:t>Text</a:t>
            </a:r>
          </a:p>
        </p:txBody>
      </p:sp>
      <p:sp>
        <p:nvSpPr>
          <p:cNvPr id="8" name="Platshållare för text 14">
            <a:extLst>
              <a:ext uri="{FF2B5EF4-FFF2-40B4-BE49-F238E27FC236}">
                <a16:creationId xmlns:a16="http://schemas.microsoft.com/office/drawing/2014/main" id="{318F4C6E-5B3A-6A7C-28A3-CE369E4CEA7F}"/>
              </a:ext>
            </a:extLst>
          </p:cNvPr>
          <p:cNvSpPr>
            <a:spLocks noGrp="1"/>
          </p:cNvSpPr>
          <p:nvPr>
            <p:ph type="body" sz="quarter" idx="11" hasCustomPrompt="1"/>
          </p:nvPr>
        </p:nvSpPr>
        <p:spPr>
          <a:xfrm>
            <a:off x="643017" y="656248"/>
            <a:ext cx="2765371" cy="587375"/>
          </a:xfrm>
          <a:prstGeom prst="rect">
            <a:avLst/>
          </a:prstGeom>
        </p:spPr>
        <p:txBody>
          <a:bodyPr>
            <a:noAutofit/>
          </a:bodyPr>
          <a:lstStyle>
            <a:lvl1pPr marL="0" indent="0">
              <a:buNone/>
              <a:defRPr sz="3600" b="1" i="0">
                <a:solidFill>
                  <a:schemeClr val="tx2"/>
                </a:solidFill>
                <a:latin typeface="+mn-lt"/>
              </a:defRPr>
            </a:lvl1pPr>
          </a:lstStyle>
          <a:p>
            <a:pPr lvl="0"/>
            <a:r>
              <a:rPr lang="en-GB"/>
              <a:t>RUBRIK</a:t>
            </a:r>
          </a:p>
        </p:txBody>
      </p:sp>
      <p:pic>
        <p:nvPicPr>
          <p:cNvPr id="2" name="Bildobjekt 1">
            <a:extLst>
              <a:ext uri="{FF2B5EF4-FFF2-40B4-BE49-F238E27FC236}">
                <a16:creationId xmlns:a16="http://schemas.microsoft.com/office/drawing/2014/main" id="{92160ECA-2500-6A44-D419-CEC4DE584B00}"/>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4006389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text 2">
    <p:bg>
      <p:bgPr>
        <a:solidFill>
          <a:schemeClr val="tx2"/>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F98822F-4A37-DC67-3F1C-38C9FD5B5F12}"/>
              </a:ext>
            </a:extLst>
          </p:cNvPr>
          <p:cNvSpPr/>
          <p:nvPr userDrawn="1"/>
        </p:nvSpPr>
        <p:spPr>
          <a:xfrm>
            <a:off x="6096000" y="0"/>
            <a:ext cx="61866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latshållare för text 2">
            <a:extLst>
              <a:ext uri="{FF2B5EF4-FFF2-40B4-BE49-F238E27FC236}">
                <a16:creationId xmlns:a16="http://schemas.microsoft.com/office/drawing/2014/main" id="{F3C25B5B-C52A-4406-AE2A-4228EED3D0E8}"/>
              </a:ext>
            </a:extLst>
          </p:cNvPr>
          <p:cNvSpPr>
            <a:spLocks noGrp="1"/>
          </p:cNvSpPr>
          <p:nvPr>
            <p:ph type="body" sz="quarter" idx="10" hasCustomPrompt="1"/>
          </p:nvPr>
        </p:nvSpPr>
        <p:spPr>
          <a:xfrm>
            <a:off x="6623669" y="1543559"/>
            <a:ext cx="5045166" cy="3770883"/>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893CEEB0-06E8-3497-5D80-96E3D7DCEFF0}"/>
              </a:ext>
            </a:extLst>
          </p:cNvPr>
          <p:cNvSpPr>
            <a:spLocks noGrp="1"/>
          </p:cNvSpPr>
          <p:nvPr>
            <p:ph type="body" sz="quarter" idx="11" hasCustomPrompt="1"/>
          </p:nvPr>
        </p:nvSpPr>
        <p:spPr>
          <a:xfrm>
            <a:off x="6623669" y="659006"/>
            <a:ext cx="2163763" cy="548417"/>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pic>
        <p:nvPicPr>
          <p:cNvPr id="12" name="Bildobjekt 11">
            <a:extLst>
              <a:ext uri="{FF2B5EF4-FFF2-40B4-BE49-F238E27FC236}">
                <a16:creationId xmlns:a16="http://schemas.microsoft.com/office/drawing/2014/main" id="{1751FF4C-5F79-E196-0FD3-BD134F79126A}"/>
              </a:ext>
            </a:extLst>
          </p:cNvPr>
          <p:cNvPicPr>
            <a:picLocks noChangeAspect="1"/>
          </p:cNvPicPr>
          <p:nvPr userDrawn="1"/>
        </p:nvPicPr>
        <p:blipFill>
          <a:blip r:embed="rId2"/>
          <a:stretch>
            <a:fillRect/>
          </a:stretch>
        </p:blipFill>
        <p:spPr>
          <a:xfrm>
            <a:off x="52460" y="0"/>
            <a:ext cx="5441506" cy="6858000"/>
          </a:xfrm>
          <a:prstGeom prst="rect">
            <a:avLst/>
          </a:prstGeom>
        </p:spPr>
      </p:pic>
      <p:pic>
        <p:nvPicPr>
          <p:cNvPr id="4" name="Bildobjekt 3">
            <a:extLst>
              <a:ext uri="{FF2B5EF4-FFF2-40B4-BE49-F238E27FC236}">
                <a16:creationId xmlns:a16="http://schemas.microsoft.com/office/drawing/2014/main" id="{7B998CC7-334B-1787-268D-00383820D133}"/>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1625575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Rubrik och text 2">
    <p:bg>
      <p:bgPr>
        <a:solidFill>
          <a:schemeClr val="tx2"/>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F98822F-4A37-DC67-3F1C-38C9FD5B5F12}"/>
              </a:ext>
            </a:extLst>
          </p:cNvPr>
          <p:cNvSpPr/>
          <p:nvPr userDrawn="1"/>
        </p:nvSpPr>
        <p:spPr>
          <a:xfrm>
            <a:off x="4003289" y="0"/>
            <a:ext cx="827932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latshållare för text 2">
            <a:extLst>
              <a:ext uri="{FF2B5EF4-FFF2-40B4-BE49-F238E27FC236}">
                <a16:creationId xmlns:a16="http://schemas.microsoft.com/office/drawing/2014/main" id="{F3C25B5B-C52A-4406-AE2A-4228EED3D0E8}"/>
              </a:ext>
            </a:extLst>
          </p:cNvPr>
          <p:cNvSpPr>
            <a:spLocks noGrp="1"/>
          </p:cNvSpPr>
          <p:nvPr>
            <p:ph type="body" sz="quarter" idx="10" hasCustomPrompt="1"/>
          </p:nvPr>
        </p:nvSpPr>
        <p:spPr>
          <a:xfrm>
            <a:off x="4750265" y="1466780"/>
            <a:ext cx="6918570" cy="3847662"/>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893CEEB0-06E8-3497-5D80-96E3D7DCEFF0}"/>
              </a:ext>
            </a:extLst>
          </p:cNvPr>
          <p:cNvSpPr>
            <a:spLocks noGrp="1"/>
          </p:cNvSpPr>
          <p:nvPr>
            <p:ph type="body" sz="quarter" idx="11" hasCustomPrompt="1"/>
          </p:nvPr>
        </p:nvSpPr>
        <p:spPr>
          <a:xfrm>
            <a:off x="4750265" y="610575"/>
            <a:ext cx="2163763" cy="548417"/>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pic>
        <p:nvPicPr>
          <p:cNvPr id="12" name="Bildobjekt 11">
            <a:extLst>
              <a:ext uri="{FF2B5EF4-FFF2-40B4-BE49-F238E27FC236}">
                <a16:creationId xmlns:a16="http://schemas.microsoft.com/office/drawing/2014/main" id="{1751FF4C-5F79-E196-0FD3-BD134F79126A}"/>
              </a:ext>
            </a:extLst>
          </p:cNvPr>
          <p:cNvPicPr>
            <a:picLocks noChangeAspect="1"/>
          </p:cNvPicPr>
          <p:nvPr userDrawn="1"/>
        </p:nvPicPr>
        <p:blipFill rotWithShape="1">
          <a:blip r:embed="rId2"/>
          <a:srcRect l="10023" t="6391" r="25084" b="5403"/>
          <a:stretch/>
        </p:blipFill>
        <p:spPr>
          <a:xfrm>
            <a:off x="0" y="0"/>
            <a:ext cx="4003289" cy="6858000"/>
          </a:xfrm>
          <a:prstGeom prst="rect">
            <a:avLst/>
          </a:prstGeom>
        </p:spPr>
      </p:pic>
      <p:pic>
        <p:nvPicPr>
          <p:cNvPr id="2" name="Bildobjekt 1">
            <a:extLst>
              <a:ext uri="{FF2B5EF4-FFF2-40B4-BE49-F238E27FC236}">
                <a16:creationId xmlns:a16="http://schemas.microsoft.com/office/drawing/2014/main" id="{3BDCE123-BCCA-E9AA-889C-961C6FBBF95B}"/>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4430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578102"/>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67" r:id="rId4"/>
    <p:sldLayoutId id="2147483668" r:id="rId5"/>
    <p:sldLayoutId id="2147483651" r:id="rId6"/>
    <p:sldLayoutId id="2147483669" r:id="rId7"/>
    <p:sldLayoutId id="2147483652" r:id="rId8"/>
    <p:sldLayoutId id="2147483662" r:id="rId9"/>
    <p:sldLayoutId id="2147483666" r:id="rId10"/>
    <p:sldLayoutId id="2147483654" r:id="rId11"/>
    <p:sldLayoutId id="2147483663" r:id="rId12"/>
    <p:sldLayoutId id="2147483656" r:id="rId13"/>
    <p:sldLayoutId id="2147483665" r:id="rId14"/>
    <p:sldLayoutId id="2147483660" r:id="rId15"/>
    <p:sldLayoutId id="2147483653"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www.su.se/download/18.7e388b91199a31e65d2393c/1759928132439/L%C3%A5gf%C3%A4rger_DEMO%20pdfLagfarger_DEMO_1_gy.pdf" TargetMode="External"/><Relationship Id="rId4" Type="http://schemas.openxmlformats.org/officeDocument/2006/relationships/hyperlink" Target="https://www.su.se/polopoly_fs/1.660722.1693513342!/menu/standard/file/Lagfarger_1_gy_230831.pdf" TargetMode="Externa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notesSlide" Target="../notesSlides/notesSlide2.xml"/><Relationship Id="rId4"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www.su.se/download/18.7e388b91199a31e65d2393c/1759928132439/L%C3%A5gf%C3%A4rger_DEMO%20pdfLagfarger_DEMO_1_gy.pdf" TargetMode="External"/><Relationship Id="rId7" Type="http://schemas.openxmlformats.org/officeDocument/2006/relationships/image" Target="../media/image12.png"/><Relationship Id="rId2" Type="http://schemas.openxmlformats.org/officeDocument/2006/relationships/hyperlink" Target="https://www.su.se/polopoly_fs/1.660722.1693513342!/menu/standard/file/Lagfarger_1_gy_230831.pdf" TargetMode="Externa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chesse.org/sv/riskbedomning-och-substitution/riskbedomn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4639EBA5-BF8C-448B-99B0-6CB707741903}"/>
              </a:ext>
            </a:extLst>
          </p:cNvPr>
          <p:cNvSpPr>
            <a:spLocks noGrp="1"/>
          </p:cNvSpPr>
          <p:nvPr>
            <p:ph type="body" sz="quarter" idx="11"/>
          </p:nvPr>
        </p:nvSpPr>
        <p:spPr>
          <a:xfrm>
            <a:off x="643017" y="656248"/>
            <a:ext cx="9339183" cy="587375"/>
          </a:xfrm>
        </p:spPr>
        <p:txBody>
          <a:bodyPr/>
          <a:lstStyle/>
          <a:p>
            <a:r>
              <a:rPr lang="sv-SE" dirty="0" err="1"/>
              <a:t>L</a:t>
            </a:r>
            <a:r>
              <a:rPr lang="sv-SE" sz="3600" b="1" dirty="0" err="1"/>
              <a:t>ågfärger</a:t>
            </a:r>
            <a:r>
              <a:rPr lang="sv-SE" sz="3600" b="1" dirty="0"/>
              <a:t> på ett enkelt sätt</a:t>
            </a:r>
            <a:endParaRPr lang="sv-SE" dirty="0"/>
          </a:p>
        </p:txBody>
      </p:sp>
      <p:pic>
        <p:nvPicPr>
          <p:cNvPr id="5" name="Bildobjekt 4">
            <a:extLst>
              <a:ext uri="{FF2B5EF4-FFF2-40B4-BE49-F238E27FC236}">
                <a16:creationId xmlns:a16="http://schemas.microsoft.com/office/drawing/2014/main" id="{E78FF1CA-C026-4D15-BB7D-AC86A9EB6699}"/>
              </a:ext>
            </a:extLst>
          </p:cNvPr>
          <p:cNvPicPr>
            <a:picLocks noChangeAspect="1"/>
          </p:cNvPicPr>
          <p:nvPr/>
        </p:nvPicPr>
        <p:blipFill>
          <a:blip r:embed="rId3"/>
          <a:stretch>
            <a:fillRect/>
          </a:stretch>
        </p:blipFill>
        <p:spPr>
          <a:xfrm>
            <a:off x="0" y="1559707"/>
            <a:ext cx="12156633" cy="3030620"/>
          </a:xfrm>
          <a:prstGeom prst="rect">
            <a:avLst/>
          </a:prstGeom>
        </p:spPr>
      </p:pic>
      <p:sp>
        <p:nvSpPr>
          <p:cNvPr id="7" name="textruta 6">
            <a:extLst>
              <a:ext uri="{FF2B5EF4-FFF2-40B4-BE49-F238E27FC236}">
                <a16:creationId xmlns:a16="http://schemas.microsoft.com/office/drawing/2014/main" id="{3F97EACB-23B7-47B8-B461-8FD599C5044F}"/>
              </a:ext>
            </a:extLst>
          </p:cNvPr>
          <p:cNvSpPr txBox="1"/>
          <p:nvPr/>
        </p:nvSpPr>
        <p:spPr>
          <a:xfrm>
            <a:off x="871616" y="4906412"/>
            <a:ext cx="7586583" cy="1569660"/>
          </a:xfrm>
          <a:prstGeom prst="rect">
            <a:avLst/>
          </a:prstGeom>
          <a:noFill/>
        </p:spPr>
        <p:txBody>
          <a:bodyPr wrap="square" rtlCol="0">
            <a:spAutoFit/>
          </a:bodyPr>
          <a:lstStyle/>
          <a:p>
            <a:pPr marL="342900" indent="-342900">
              <a:buFont typeface="Arial" panose="020B0604020202020204" pitchFamily="34" charset="0"/>
              <a:buChar char="•"/>
              <a:defRPr/>
            </a:pPr>
            <a:r>
              <a:rPr lang="sv-SE" sz="2400" dirty="0">
                <a:latin typeface="+mj-lt"/>
              </a:rPr>
              <a:t>Vad tror du att eleverna skulle få ut av experimentet?</a:t>
            </a:r>
          </a:p>
          <a:p>
            <a:pPr marL="342900" indent="-342900">
              <a:buFont typeface="Arial" panose="020B0604020202020204" pitchFamily="34" charset="0"/>
              <a:buChar char="•"/>
              <a:defRPr/>
            </a:pPr>
            <a:r>
              <a:rPr lang="sv-SE" sz="2400" dirty="0">
                <a:latin typeface="+mj-lt"/>
              </a:rPr>
              <a:t>Syften?</a:t>
            </a:r>
          </a:p>
          <a:p>
            <a:pPr>
              <a:defRPr/>
            </a:pPr>
            <a:r>
              <a:rPr lang="sv-SE" sz="2400" dirty="0">
                <a:latin typeface="+mj-lt"/>
                <a:sym typeface="Wingdings" panose="05000000000000000000" pitchFamily="2" charset="2"/>
                <a:hlinkClick r:id="rId4"/>
              </a:rPr>
              <a:t> </a:t>
            </a:r>
            <a:r>
              <a:rPr lang="sv-SE" sz="2400" dirty="0">
                <a:latin typeface="+mj-lt"/>
                <a:hlinkClick r:id="rId5"/>
              </a:rPr>
              <a:t>Länk till lärarhandledning</a:t>
            </a:r>
            <a:endParaRPr lang="sv-SE" sz="2400" dirty="0">
              <a:latin typeface="+mj-lt"/>
            </a:endParaRPr>
          </a:p>
          <a:p>
            <a:pPr>
              <a:defRPr/>
            </a:pPr>
            <a:endParaRPr lang="sv-SE" sz="2400" dirty="0">
              <a:latin typeface="+mj-lt"/>
            </a:endParaRPr>
          </a:p>
        </p:txBody>
      </p:sp>
    </p:spTree>
    <p:extLst>
      <p:ext uri="{BB962C8B-B14F-4D97-AF65-F5344CB8AC3E}">
        <p14:creationId xmlns:p14="http://schemas.microsoft.com/office/powerpoint/2010/main" val="9434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2">
            <a:extLst>
              <a:ext uri="{FF2B5EF4-FFF2-40B4-BE49-F238E27FC236}">
                <a16:creationId xmlns:a16="http://schemas.microsoft.com/office/drawing/2014/main" id="{282A7AF2-4B27-4C97-A3D3-687B33A1A001}"/>
              </a:ext>
            </a:extLst>
          </p:cNvPr>
          <p:cNvSpPr txBox="1">
            <a:spLocks/>
          </p:cNvSpPr>
          <p:nvPr/>
        </p:nvSpPr>
        <p:spPr>
          <a:xfrm>
            <a:off x="362260" y="525141"/>
            <a:ext cx="10944924"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chemeClr val="tx2"/>
                </a:solidFill>
                <a:cs typeface="Calibri" charset="0"/>
              </a:rPr>
              <a:t>Laborationer kan ha flera olika syften</a:t>
            </a:r>
            <a:endParaRPr lang="en-GB" sz="3600" b="1" dirty="0">
              <a:solidFill>
                <a:schemeClr val="tx2"/>
              </a:solidFill>
            </a:endParaRPr>
          </a:p>
        </p:txBody>
      </p:sp>
      <p:sp>
        <p:nvSpPr>
          <p:cNvPr id="10" name="textruta 9">
            <a:extLst>
              <a:ext uri="{FF2B5EF4-FFF2-40B4-BE49-F238E27FC236}">
                <a16:creationId xmlns:a16="http://schemas.microsoft.com/office/drawing/2014/main" id="{7B92CEB1-0D75-4B84-8EC1-8263C858D338}"/>
              </a:ext>
            </a:extLst>
          </p:cNvPr>
          <p:cNvSpPr txBox="1"/>
          <p:nvPr/>
        </p:nvSpPr>
        <p:spPr>
          <a:xfrm>
            <a:off x="7536160" y="6453336"/>
            <a:ext cx="184731" cy="461665"/>
          </a:xfrm>
          <a:prstGeom prst="rect">
            <a:avLst/>
          </a:prstGeom>
          <a:noFill/>
        </p:spPr>
        <p:txBody>
          <a:bodyPr wrap="none" rtlCol="0">
            <a:spAutoFit/>
          </a:bodyPr>
          <a:lstStyle/>
          <a:p>
            <a:endParaRPr lang="sv-SE" sz="2400" dirty="0">
              <a:latin typeface="+mj-lt"/>
            </a:endParaRPr>
          </a:p>
        </p:txBody>
      </p:sp>
      <p:grpSp>
        <p:nvGrpSpPr>
          <p:cNvPr id="13" name="Grupp 12">
            <a:extLst>
              <a:ext uri="{FF2B5EF4-FFF2-40B4-BE49-F238E27FC236}">
                <a16:creationId xmlns:a16="http://schemas.microsoft.com/office/drawing/2014/main" id="{05D094F2-CFE8-D729-70F0-8859D27564EC}"/>
              </a:ext>
            </a:extLst>
          </p:cNvPr>
          <p:cNvGrpSpPr/>
          <p:nvPr/>
        </p:nvGrpSpPr>
        <p:grpSpPr>
          <a:xfrm>
            <a:off x="2549522" y="5743435"/>
            <a:ext cx="3642136" cy="1000595"/>
            <a:chOff x="-521523" y="3272468"/>
            <a:chExt cx="3642136" cy="1000595"/>
          </a:xfrm>
          <a:noFill/>
        </p:grpSpPr>
        <p:sp>
          <p:nvSpPr>
            <p:cNvPr id="11" name="Ellips 10">
              <a:extLst>
                <a:ext uri="{FF2B5EF4-FFF2-40B4-BE49-F238E27FC236}">
                  <a16:creationId xmlns:a16="http://schemas.microsoft.com/office/drawing/2014/main" id="{3ED2FC33-43C5-012C-1C86-A9120719B2E7}"/>
                </a:ext>
              </a:extLst>
            </p:cNvPr>
            <p:cNvSpPr/>
            <p:nvPr/>
          </p:nvSpPr>
          <p:spPr>
            <a:xfrm>
              <a:off x="56044" y="3272468"/>
              <a:ext cx="2573221" cy="92333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a:latin typeface="+mj-lt"/>
              </a:endParaRPr>
            </a:p>
          </p:txBody>
        </p:sp>
        <p:sp>
          <p:nvSpPr>
            <p:cNvPr id="12" name="textruta 3">
              <a:extLst>
                <a:ext uri="{FF2B5EF4-FFF2-40B4-BE49-F238E27FC236}">
                  <a16:creationId xmlns:a16="http://schemas.microsoft.com/office/drawing/2014/main" id="{45F3D9AD-48E4-46E1-985C-B6843A01625F}"/>
                </a:ext>
              </a:extLst>
            </p:cNvPr>
            <p:cNvSpPr txBox="1"/>
            <p:nvPr/>
          </p:nvSpPr>
          <p:spPr>
            <a:xfrm>
              <a:off x="-521523" y="3442066"/>
              <a:ext cx="3642136" cy="830997"/>
            </a:xfrm>
            <a:prstGeom prst="rect">
              <a:avLst/>
            </a:prstGeom>
            <a:grp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mj-lt"/>
                </a:rPr>
                <a:t>Fyrverkerier och  analysmetoder</a:t>
              </a:r>
            </a:p>
          </p:txBody>
        </p:sp>
      </p:grpSp>
      <p:grpSp>
        <p:nvGrpSpPr>
          <p:cNvPr id="19" name="Grupp 18">
            <a:extLst>
              <a:ext uri="{FF2B5EF4-FFF2-40B4-BE49-F238E27FC236}">
                <a16:creationId xmlns:a16="http://schemas.microsoft.com/office/drawing/2014/main" id="{228EBE5A-CA33-C7B5-0FA3-AD8046B8CB47}"/>
              </a:ext>
            </a:extLst>
          </p:cNvPr>
          <p:cNvGrpSpPr/>
          <p:nvPr/>
        </p:nvGrpSpPr>
        <p:grpSpPr>
          <a:xfrm>
            <a:off x="-134108" y="3683061"/>
            <a:ext cx="2683630" cy="1983782"/>
            <a:chOff x="91650" y="3930363"/>
            <a:chExt cx="2683630" cy="1382344"/>
          </a:xfrm>
          <a:noFill/>
        </p:grpSpPr>
        <p:sp>
          <p:nvSpPr>
            <p:cNvPr id="17" name="Ellips 16">
              <a:extLst>
                <a:ext uri="{FF2B5EF4-FFF2-40B4-BE49-F238E27FC236}">
                  <a16:creationId xmlns:a16="http://schemas.microsoft.com/office/drawing/2014/main" id="{0A1FF2A0-EE10-AB16-9B61-1B01EFBA64D3}"/>
                </a:ext>
              </a:extLst>
            </p:cNvPr>
            <p:cNvSpPr/>
            <p:nvPr/>
          </p:nvSpPr>
          <p:spPr>
            <a:xfrm>
              <a:off x="91650" y="3930363"/>
              <a:ext cx="2683630" cy="12262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a:latin typeface="+mj-lt"/>
              </a:endParaRPr>
            </a:p>
          </p:txBody>
        </p:sp>
        <p:sp>
          <p:nvSpPr>
            <p:cNvPr id="14" name="textruta 6">
              <a:extLst>
                <a:ext uri="{FF2B5EF4-FFF2-40B4-BE49-F238E27FC236}">
                  <a16:creationId xmlns:a16="http://schemas.microsoft.com/office/drawing/2014/main" id="{53AF3B88-5692-4508-947B-967190EADF3F}"/>
                </a:ext>
              </a:extLst>
            </p:cNvPr>
            <p:cNvSpPr txBox="1"/>
            <p:nvPr/>
          </p:nvSpPr>
          <p:spPr>
            <a:xfrm>
              <a:off x="426605" y="4112378"/>
              <a:ext cx="2009157" cy="1200329"/>
            </a:xfrm>
            <a:prstGeom prst="rect">
              <a:avLst/>
            </a:prstGeom>
            <a:grp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mj-lt"/>
                </a:rPr>
                <a:t>Ämnens egenskaper, </a:t>
              </a:r>
              <a:br>
                <a:rPr lang="sv-SE" sz="2400" dirty="0">
                  <a:latin typeface="+mj-lt"/>
                </a:rPr>
              </a:br>
              <a:r>
                <a:rPr lang="sv-SE" sz="2400" dirty="0">
                  <a:latin typeface="+mj-lt"/>
                </a:rPr>
                <a:t>förbränning</a:t>
              </a:r>
            </a:p>
          </p:txBody>
        </p:sp>
      </p:grpSp>
      <p:grpSp>
        <p:nvGrpSpPr>
          <p:cNvPr id="16" name="Grupp 15">
            <a:extLst>
              <a:ext uri="{FF2B5EF4-FFF2-40B4-BE49-F238E27FC236}">
                <a16:creationId xmlns:a16="http://schemas.microsoft.com/office/drawing/2014/main" id="{AFE38844-EF7A-6713-8E0F-9716765821DD}"/>
              </a:ext>
            </a:extLst>
          </p:cNvPr>
          <p:cNvGrpSpPr/>
          <p:nvPr/>
        </p:nvGrpSpPr>
        <p:grpSpPr>
          <a:xfrm>
            <a:off x="5834722" y="1169704"/>
            <a:ext cx="3564467" cy="866224"/>
            <a:chOff x="1605919" y="5208423"/>
            <a:chExt cx="3564467" cy="866224"/>
          </a:xfrm>
          <a:noFill/>
        </p:grpSpPr>
        <p:sp>
          <p:nvSpPr>
            <p:cNvPr id="15" name="Ellips 14">
              <a:extLst>
                <a:ext uri="{FF2B5EF4-FFF2-40B4-BE49-F238E27FC236}">
                  <a16:creationId xmlns:a16="http://schemas.microsoft.com/office/drawing/2014/main" id="{1D3E67E4-6C99-BA40-E300-A159F715566E}"/>
                </a:ext>
              </a:extLst>
            </p:cNvPr>
            <p:cNvSpPr/>
            <p:nvPr/>
          </p:nvSpPr>
          <p:spPr>
            <a:xfrm>
              <a:off x="1605919" y="5297760"/>
              <a:ext cx="2989524" cy="77688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dirty="0">
                <a:latin typeface="+mj-lt"/>
              </a:endParaRPr>
            </a:p>
          </p:txBody>
        </p:sp>
        <p:sp>
          <p:nvSpPr>
            <p:cNvPr id="29" name="textruta 12">
              <a:extLst>
                <a:ext uri="{FF2B5EF4-FFF2-40B4-BE49-F238E27FC236}">
                  <a16:creationId xmlns:a16="http://schemas.microsoft.com/office/drawing/2014/main" id="{A2CEE64A-ED15-4587-B0B1-ACE05617918E}"/>
                </a:ext>
              </a:extLst>
            </p:cNvPr>
            <p:cNvSpPr txBox="1"/>
            <p:nvPr/>
          </p:nvSpPr>
          <p:spPr>
            <a:xfrm>
              <a:off x="1795103" y="5208423"/>
              <a:ext cx="3375283" cy="461665"/>
            </a:xfrm>
            <a:prstGeom prst="rect">
              <a:avLst/>
            </a:prstGeom>
            <a:grp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mj-lt"/>
                </a:rPr>
                <a:t>Systematisk undersökning</a:t>
              </a:r>
            </a:p>
          </p:txBody>
        </p:sp>
      </p:grpSp>
      <p:grpSp>
        <p:nvGrpSpPr>
          <p:cNvPr id="9" name="Grupp 8">
            <a:extLst>
              <a:ext uri="{FF2B5EF4-FFF2-40B4-BE49-F238E27FC236}">
                <a16:creationId xmlns:a16="http://schemas.microsoft.com/office/drawing/2014/main" id="{E0B21648-C38E-5F0B-6651-213170229858}"/>
              </a:ext>
            </a:extLst>
          </p:cNvPr>
          <p:cNvGrpSpPr/>
          <p:nvPr/>
        </p:nvGrpSpPr>
        <p:grpSpPr>
          <a:xfrm>
            <a:off x="77846" y="2241894"/>
            <a:ext cx="2259721" cy="646331"/>
            <a:chOff x="350235" y="2456583"/>
            <a:chExt cx="2259721" cy="646331"/>
          </a:xfrm>
          <a:noFill/>
        </p:grpSpPr>
        <p:sp>
          <p:nvSpPr>
            <p:cNvPr id="7" name="Ellips 6">
              <a:extLst>
                <a:ext uri="{FF2B5EF4-FFF2-40B4-BE49-F238E27FC236}">
                  <a16:creationId xmlns:a16="http://schemas.microsoft.com/office/drawing/2014/main" id="{31BCBEAA-B0BA-7315-A95F-72C88AA89804}"/>
                </a:ext>
              </a:extLst>
            </p:cNvPr>
            <p:cNvSpPr/>
            <p:nvPr/>
          </p:nvSpPr>
          <p:spPr>
            <a:xfrm>
              <a:off x="350235" y="2456583"/>
              <a:ext cx="2259721" cy="646331"/>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a:latin typeface="+mj-lt"/>
              </a:endParaRPr>
            </a:p>
          </p:txBody>
        </p:sp>
        <p:sp>
          <p:nvSpPr>
            <p:cNvPr id="30" name="textruta 13">
              <a:extLst>
                <a:ext uri="{FF2B5EF4-FFF2-40B4-BE49-F238E27FC236}">
                  <a16:creationId xmlns:a16="http://schemas.microsoft.com/office/drawing/2014/main" id="{95241861-8F4B-4550-85D3-B6C6A100D14D}"/>
                </a:ext>
              </a:extLst>
            </p:cNvPr>
            <p:cNvSpPr txBox="1"/>
            <p:nvPr/>
          </p:nvSpPr>
          <p:spPr>
            <a:xfrm>
              <a:off x="402978" y="2477073"/>
              <a:ext cx="2079415" cy="461665"/>
            </a:xfrm>
            <a:prstGeom prst="rect">
              <a:avLst/>
            </a:prstGeom>
            <a:grp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mj-lt"/>
                </a:rPr>
                <a:t>Riskbedömning</a:t>
              </a:r>
            </a:p>
          </p:txBody>
        </p:sp>
      </p:grpSp>
      <p:grpSp>
        <p:nvGrpSpPr>
          <p:cNvPr id="18" name="Grupp 17">
            <a:extLst>
              <a:ext uri="{FF2B5EF4-FFF2-40B4-BE49-F238E27FC236}">
                <a16:creationId xmlns:a16="http://schemas.microsoft.com/office/drawing/2014/main" id="{EAF1BCCD-756F-6917-207E-57BBE0BBCCE1}"/>
              </a:ext>
            </a:extLst>
          </p:cNvPr>
          <p:cNvGrpSpPr/>
          <p:nvPr/>
        </p:nvGrpSpPr>
        <p:grpSpPr>
          <a:xfrm>
            <a:off x="5835476" y="5749399"/>
            <a:ext cx="2105192" cy="788149"/>
            <a:chOff x="4808374" y="5424984"/>
            <a:chExt cx="2105192" cy="788149"/>
          </a:xfrm>
          <a:noFill/>
        </p:grpSpPr>
        <p:sp>
          <p:nvSpPr>
            <p:cNvPr id="8" name="Ellips 7">
              <a:extLst>
                <a:ext uri="{FF2B5EF4-FFF2-40B4-BE49-F238E27FC236}">
                  <a16:creationId xmlns:a16="http://schemas.microsoft.com/office/drawing/2014/main" id="{19914DEB-A72F-7CF2-9D67-39F0738EB795}"/>
                </a:ext>
              </a:extLst>
            </p:cNvPr>
            <p:cNvSpPr/>
            <p:nvPr/>
          </p:nvSpPr>
          <p:spPr>
            <a:xfrm>
              <a:off x="4814820" y="5424984"/>
              <a:ext cx="2092300" cy="78814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a:latin typeface="+mj-lt"/>
              </a:endParaRPr>
            </a:p>
          </p:txBody>
        </p:sp>
        <p:sp>
          <p:nvSpPr>
            <p:cNvPr id="31" name="textruta 14">
              <a:extLst>
                <a:ext uri="{FF2B5EF4-FFF2-40B4-BE49-F238E27FC236}">
                  <a16:creationId xmlns:a16="http://schemas.microsoft.com/office/drawing/2014/main" id="{65F74290-33D1-4A39-B359-24C8BD4693B6}"/>
                </a:ext>
              </a:extLst>
            </p:cNvPr>
            <p:cNvSpPr txBox="1"/>
            <p:nvPr/>
          </p:nvSpPr>
          <p:spPr>
            <a:xfrm>
              <a:off x="4808374" y="5709362"/>
              <a:ext cx="2105192" cy="461665"/>
            </a:xfrm>
            <a:prstGeom prst="rect">
              <a:avLst/>
            </a:prstGeom>
            <a:grp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mj-lt"/>
                </a:rPr>
                <a:t>Dokumentation</a:t>
              </a:r>
            </a:p>
          </p:txBody>
        </p:sp>
      </p:grpSp>
      <p:grpSp>
        <p:nvGrpSpPr>
          <p:cNvPr id="5" name="Grupp 4">
            <a:extLst>
              <a:ext uri="{FF2B5EF4-FFF2-40B4-BE49-F238E27FC236}">
                <a16:creationId xmlns:a16="http://schemas.microsoft.com/office/drawing/2014/main" id="{50FAA71D-F240-572D-9BA4-8EC8730F3E38}"/>
              </a:ext>
            </a:extLst>
          </p:cNvPr>
          <p:cNvGrpSpPr/>
          <p:nvPr/>
        </p:nvGrpSpPr>
        <p:grpSpPr>
          <a:xfrm>
            <a:off x="1767630" y="1034756"/>
            <a:ext cx="3492149" cy="663625"/>
            <a:chOff x="769257" y="1726595"/>
            <a:chExt cx="3492149" cy="663625"/>
          </a:xfrm>
          <a:noFill/>
        </p:grpSpPr>
        <p:sp>
          <p:nvSpPr>
            <p:cNvPr id="4" name="Ellips 3">
              <a:extLst>
                <a:ext uri="{FF2B5EF4-FFF2-40B4-BE49-F238E27FC236}">
                  <a16:creationId xmlns:a16="http://schemas.microsoft.com/office/drawing/2014/main" id="{9F8886DC-0158-97FF-9959-968F0CCED49B}"/>
                </a:ext>
              </a:extLst>
            </p:cNvPr>
            <p:cNvSpPr/>
            <p:nvPr/>
          </p:nvSpPr>
          <p:spPr>
            <a:xfrm>
              <a:off x="769257" y="1726595"/>
              <a:ext cx="2685143" cy="663625"/>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a:latin typeface="+mj-lt"/>
              </a:endParaRPr>
            </a:p>
          </p:txBody>
        </p:sp>
        <p:sp>
          <p:nvSpPr>
            <p:cNvPr id="32" name="textruta 15">
              <a:extLst>
                <a:ext uri="{FF2B5EF4-FFF2-40B4-BE49-F238E27FC236}">
                  <a16:creationId xmlns:a16="http://schemas.microsoft.com/office/drawing/2014/main" id="{EEAC63C3-BF34-4E88-BB2F-23677396B916}"/>
                </a:ext>
              </a:extLst>
            </p:cNvPr>
            <p:cNvSpPr txBox="1"/>
            <p:nvPr/>
          </p:nvSpPr>
          <p:spPr>
            <a:xfrm>
              <a:off x="853485" y="1882996"/>
              <a:ext cx="3407921" cy="461665"/>
            </a:xfrm>
            <a:prstGeom prst="rect">
              <a:avLst/>
            </a:prstGeom>
            <a:grp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mj-lt"/>
                </a:rPr>
                <a:t>Demonstration/elevförsök</a:t>
              </a:r>
            </a:p>
          </p:txBody>
        </p:sp>
      </p:grpSp>
      <p:sp>
        <p:nvSpPr>
          <p:cNvPr id="2" name="textruta 1">
            <a:extLst>
              <a:ext uri="{FF2B5EF4-FFF2-40B4-BE49-F238E27FC236}">
                <a16:creationId xmlns:a16="http://schemas.microsoft.com/office/drawing/2014/main" id="{941490EF-C796-61B7-400F-6D17F8C95BFB}"/>
              </a:ext>
            </a:extLst>
          </p:cNvPr>
          <p:cNvSpPr txBox="1"/>
          <p:nvPr/>
        </p:nvSpPr>
        <p:spPr>
          <a:xfrm>
            <a:off x="3021281" y="4745060"/>
            <a:ext cx="1356397" cy="461665"/>
          </a:xfrm>
          <a:prstGeom prst="rect">
            <a:avLst/>
          </a:prstGeom>
          <a:noFill/>
        </p:spPr>
        <p:txBody>
          <a:bodyPr wrap="none" rtlCol="0">
            <a:spAutoFit/>
          </a:bodyPr>
          <a:lstStyle/>
          <a:p>
            <a:r>
              <a:rPr lang="sv-SE" sz="2400" i="1" dirty="0">
                <a:solidFill>
                  <a:schemeClr val="bg1"/>
                </a:solidFill>
                <a:latin typeface="+mj-lt"/>
              </a:rPr>
              <a:t>Foto: KRC</a:t>
            </a:r>
          </a:p>
        </p:txBody>
      </p:sp>
      <p:sp>
        <p:nvSpPr>
          <p:cNvPr id="3" name="textruta 2">
            <a:extLst>
              <a:ext uri="{FF2B5EF4-FFF2-40B4-BE49-F238E27FC236}">
                <a16:creationId xmlns:a16="http://schemas.microsoft.com/office/drawing/2014/main" id="{20465E1F-0A1B-413F-925A-BC8C7F88FAD8}"/>
              </a:ext>
            </a:extLst>
          </p:cNvPr>
          <p:cNvSpPr txBox="1"/>
          <p:nvPr/>
        </p:nvSpPr>
        <p:spPr>
          <a:xfrm>
            <a:off x="9399189" y="2565059"/>
            <a:ext cx="2526472" cy="2754600"/>
          </a:xfrm>
          <a:prstGeom prst="rect">
            <a:avLst/>
          </a:prstGeom>
          <a:solidFill>
            <a:schemeClr val="accent2"/>
          </a:solidFill>
          <a:ln>
            <a:noFill/>
          </a:ln>
        </p:spPr>
        <p:txBody>
          <a:bodyPr wrap="square" rtlCol="0">
            <a:spAutoFit/>
          </a:bodyPr>
          <a:lstStyle/>
          <a:p>
            <a:pPr marL="285750" indent="-285750">
              <a:spcAft>
                <a:spcPts val="600"/>
              </a:spcAft>
              <a:buFont typeface="Arial" panose="020B0604020202020204" pitchFamily="34" charset="0"/>
              <a:buChar char="•"/>
            </a:pPr>
            <a:r>
              <a:rPr lang="sv-SE" sz="2400" dirty="0">
                <a:latin typeface="+mj-lt"/>
              </a:rPr>
              <a:t>Progression mellan stadier</a:t>
            </a:r>
          </a:p>
          <a:p>
            <a:pPr marL="285750" indent="-285750">
              <a:spcAft>
                <a:spcPts val="600"/>
              </a:spcAft>
              <a:buFont typeface="Arial" panose="020B0604020202020204" pitchFamily="34" charset="0"/>
              <a:buChar char="•"/>
            </a:pPr>
            <a:r>
              <a:rPr lang="sv-SE" sz="2400" dirty="0">
                <a:latin typeface="+mj-lt"/>
              </a:rPr>
              <a:t>Yrkeserfarenhet och kollegialt lärande kring syften och  ämnesinnehåll</a:t>
            </a:r>
          </a:p>
        </p:txBody>
      </p:sp>
      <p:pic>
        <p:nvPicPr>
          <p:cNvPr id="26" name="Lågfärger_3.mp4">
            <a:hlinkClick r:id="" action="ppaction://media"/>
            <a:extLst>
              <a:ext uri="{FF2B5EF4-FFF2-40B4-BE49-F238E27FC236}">
                <a16:creationId xmlns:a16="http://schemas.microsoft.com/office/drawing/2014/main" id="{9E0C8BF7-BC6E-1F34-3825-BF9146D121C6}"/>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2474701" y="2003698"/>
            <a:ext cx="6734443" cy="3788124"/>
          </a:xfrm>
          <a:prstGeom prst="rect">
            <a:avLst/>
          </a:prstGeom>
        </p:spPr>
      </p:pic>
    </p:spTree>
    <p:custDataLst>
      <p:tags r:id="rId1"/>
    </p:custDataLst>
    <p:extLst>
      <p:ext uri="{BB962C8B-B14F-4D97-AF65-F5344CB8AC3E}">
        <p14:creationId xmlns:p14="http://schemas.microsoft.com/office/powerpoint/2010/main" val="2893399558"/>
      </p:ext>
    </p:extLst>
  </p:cSld>
  <p:clrMapOvr>
    <a:masterClrMapping/>
  </p:clrMapOvr>
  <mc:AlternateContent xmlns:mc="http://schemas.openxmlformats.org/markup-compatibility/2006" xmlns:p14="http://schemas.microsoft.com/office/powerpoint/2010/main">
    <mc:Choice Requires="p14">
      <p:transition spd="slow" p14:dur="2000" advTm="48305"/>
    </mc:Choice>
    <mc:Fallback xmlns="">
      <p:transition spd="slow" advTm="483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33" fill="hold"/>
                                        <p:tgtEl>
                                          <p:spTgt spid="2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300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900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2000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2300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2600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2700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26"/>
                </p:tgtEl>
              </p:cMediaNode>
            </p:video>
            <p:seq concurrent="1" nextAc="seek">
              <p:cTn id="24" restart="whenNotActive" fill="hold" evtFilter="cancelBubble" nodeType="interactiveSeq">
                <p:stCondLst>
                  <p:cond evt="onClick" delay="0">
                    <p:tgtEl>
                      <p:spTgt spid="26"/>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26"/>
                                        </p:tgtEl>
                                      </p:cBhvr>
                                    </p:cmd>
                                  </p:childTnLst>
                                </p:cTn>
                              </p:par>
                            </p:childTnLst>
                          </p:cTn>
                        </p:par>
                      </p:childTnLst>
                    </p:cTn>
                  </p:par>
                </p:childTnLst>
              </p:cTn>
              <p:nextCondLst>
                <p:cond evt="onClick" delay="0">
                  <p:tgtEl>
                    <p:spTgt spid="26"/>
                  </p:tgtEl>
                </p:cond>
              </p:nextCondLst>
            </p:seq>
          </p:childTnLst>
        </p:cTn>
      </p:par>
    </p:tnLst>
    <p:bldLst>
      <p:bldP spid="3" grpId="0"/>
    </p:bldLst>
  </p:timing>
  <p:extLst>
    <p:ext uri="{E180D4A7-C9FB-4DFB-919C-405C955672EB}">
      <p14:showEvtLst xmlns:p14="http://schemas.microsoft.com/office/powerpoint/2010/main">
        <p14:playEvt time="8651" objId="26"/>
        <p14:stopEvt time="42156" objId="26"/>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915D2489-CB3B-4D22-A2A8-DAFB6612B677}"/>
              </a:ext>
            </a:extLst>
          </p:cNvPr>
          <p:cNvSpPr>
            <a:spLocks noGrp="1"/>
          </p:cNvSpPr>
          <p:nvPr>
            <p:ph type="body" sz="quarter" idx="11"/>
          </p:nvPr>
        </p:nvSpPr>
        <p:spPr>
          <a:xfrm>
            <a:off x="643017" y="656248"/>
            <a:ext cx="2252583" cy="587375"/>
          </a:xfrm>
        </p:spPr>
        <p:txBody>
          <a:bodyPr/>
          <a:lstStyle/>
          <a:p>
            <a:r>
              <a:rPr lang="sv-SE" dirty="0"/>
              <a:t>Exempel: </a:t>
            </a:r>
            <a:r>
              <a:rPr lang="sv-SE" dirty="0" err="1"/>
              <a:t>Lågfärger</a:t>
            </a:r>
            <a:endParaRPr lang="sv-SE" dirty="0"/>
          </a:p>
        </p:txBody>
      </p:sp>
      <p:sp>
        <p:nvSpPr>
          <p:cNvPr id="6" name="Platshållare för text 2">
            <a:extLst>
              <a:ext uri="{FF2B5EF4-FFF2-40B4-BE49-F238E27FC236}">
                <a16:creationId xmlns:a16="http://schemas.microsoft.com/office/drawing/2014/main" id="{EA94D27F-C825-484D-AA40-5F743E5C4B11}"/>
              </a:ext>
            </a:extLst>
          </p:cNvPr>
          <p:cNvSpPr txBox="1">
            <a:spLocks/>
          </p:cNvSpPr>
          <p:nvPr/>
        </p:nvSpPr>
        <p:spPr>
          <a:xfrm>
            <a:off x="411288" y="3025669"/>
            <a:ext cx="3219450" cy="91599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000" dirty="0">
                <a:latin typeface="+mj-lt"/>
                <a:sym typeface="Wingdings" panose="05000000000000000000" pitchFamily="2" charset="2"/>
                <a:hlinkClick r:id="rId2"/>
              </a:rPr>
              <a:t> </a:t>
            </a:r>
            <a:r>
              <a:rPr lang="sv-SE" sz="2000" dirty="0">
                <a:latin typeface="+mj-lt"/>
                <a:hlinkClick r:id="rId3"/>
              </a:rPr>
              <a:t>Länk till lärarhandledning </a:t>
            </a:r>
            <a:r>
              <a:rPr lang="sv-SE" sz="2000" dirty="0">
                <a:latin typeface="+mj-lt"/>
              </a:rPr>
              <a:t>(inklusive underlag för riskbedömning)</a:t>
            </a:r>
          </a:p>
        </p:txBody>
      </p:sp>
      <p:sp>
        <p:nvSpPr>
          <p:cNvPr id="8" name="textruta 7">
            <a:extLst>
              <a:ext uri="{FF2B5EF4-FFF2-40B4-BE49-F238E27FC236}">
                <a16:creationId xmlns:a16="http://schemas.microsoft.com/office/drawing/2014/main" id="{29841714-F1DE-4621-9D80-9D3F4294BD3C}"/>
              </a:ext>
            </a:extLst>
          </p:cNvPr>
          <p:cNvSpPr txBox="1"/>
          <p:nvPr/>
        </p:nvSpPr>
        <p:spPr>
          <a:xfrm>
            <a:off x="9429028" y="5131092"/>
            <a:ext cx="2168373" cy="400110"/>
          </a:xfrm>
          <a:prstGeom prst="rect">
            <a:avLst/>
          </a:prstGeom>
          <a:noFill/>
        </p:spPr>
        <p:txBody>
          <a:bodyPr wrap="square">
            <a:spAutoFit/>
          </a:bodyPr>
          <a:lstStyle/>
          <a:p>
            <a:r>
              <a:rPr lang="sv-SE" sz="2000" dirty="0">
                <a:latin typeface="Calibri Light (rubriker)"/>
                <a:sym typeface="Wingdings" panose="05000000000000000000" pitchFamily="2" charset="2"/>
                <a:hlinkClick r:id="rId4"/>
              </a:rPr>
              <a:t> Riskbedömning </a:t>
            </a:r>
            <a:endParaRPr lang="sv-SE" sz="2000" dirty="0">
              <a:latin typeface="Calibri Light (rubriker)"/>
            </a:endParaRPr>
          </a:p>
        </p:txBody>
      </p:sp>
      <p:pic>
        <p:nvPicPr>
          <p:cNvPr id="9" name="Bildobjekt 2">
            <a:extLst>
              <a:ext uri="{FF2B5EF4-FFF2-40B4-BE49-F238E27FC236}">
                <a16:creationId xmlns:a16="http://schemas.microsoft.com/office/drawing/2014/main" id="{03794D36-B74D-48C7-BDE8-47F0086E0252}"/>
              </a:ext>
            </a:extLst>
          </p:cNvPr>
          <p:cNvPicPr>
            <a:picLocks noChangeAspect="1"/>
          </p:cNvPicPr>
          <p:nvPr/>
        </p:nvPicPr>
        <p:blipFill>
          <a:blip r:embed="rId5"/>
          <a:stretch>
            <a:fillRect/>
          </a:stretch>
        </p:blipFill>
        <p:spPr>
          <a:xfrm>
            <a:off x="9651752" y="4507285"/>
            <a:ext cx="1722927" cy="427016"/>
          </a:xfrm>
          <a:prstGeom prst="rect">
            <a:avLst/>
          </a:prstGeom>
        </p:spPr>
      </p:pic>
      <p:pic>
        <p:nvPicPr>
          <p:cNvPr id="2" name="Bildobjekt 1">
            <a:extLst>
              <a:ext uri="{FF2B5EF4-FFF2-40B4-BE49-F238E27FC236}">
                <a16:creationId xmlns:a16="http://schemas.microsoft.com/office/drawing/2014/main" id="{1B07610E-03F1-438D-3797-C0ACDFEB6CD3}"/>
              </a:ext>
            </a:extLst>
          </p:cNvPr>
          <p:cNvPicPr>
            <a:picLocks noChangeAspect="1"/>
          </p:cNvPicPr>
          <p:nvPr/>
        </p:nvPicPr>
        <p:blipFill>
          <a:blip r:embed="rId6"/>
          <a:stretch>
            <a:fillRect/>
          </a:stretch>
        </p:blipFill>
        <p:spPr>
          <a:xfrm>
            <a:off x="3962705" y="186423"/>
            <a:ext cx="5168655" cy="6594491"/>
          </a:xfrm>
          <a:prstGeom prst="rect">
            <a:avLst/>
          </a:prstGeom>
        </p:spPr>
      </p:pic>
      <p:pic>
        <p:nvPicPr>
          <p:cNvPr id="4" name="Bildobjekt 3">
            <a:extLst>
              <a:ext uri="{FF2B5EF4-FFF2-40B4-BE49-F238E27FC236}">
                <a16:creationId xmlns:a16="http://schemas.microsoft.com/office/drawing/2014/main" id="{F157769C-A3FB-94E1-354C-40492ED8D038}"/>
              </a:ext>
            </a:extLst>
          </p:cNvPr>
          <p:cNvPicPr>
            <a:picLocks noChangeAspect="1"/>
          </p:cNvPicPr>
          <p:nvPr/>
        </p:nvPicPr>
        <p:blipFill>
          <a:blip r:embed="rId7"/>
          <a:stretch>
            <a:fillRect/>
          </a:stretch>
        </p:blipFill>
        <p:spPr>
          <a:xfrm>
            <a:off x="411288" y="4364012"/>
            <a:ext cx="7231494" cy="2305342"/>
          </a:xfrm>
          <a:prstGeom prst="rect">
            <a:avLst/>
          </a:prstGeom>
        </p:spPr>
      </p:pic>
    </p:spTree>
    <p:extLst>
      <p:ext uri="{BB962C8B-B14F-4D97-AF65-F5344CB8AC3E}">
        <p14:creationId xmlns:p14="http://schemas.microsoft.com/office/powerpoint/2010/main" val="276561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6|2.9"/>
</p:tagLst>
</file>

<file path=ppt/theme/theme1.xml><?xml version="1.0" encoding="utf-8"?>
<a:theme xmlns:a="http://schemas.openxmlformats.org/drawingml/2006/main" name="Office-tema">
  <a:themeElements>
    <a:clrScheme name="Egen 8">
      <a:dk1>
        <a:srgbClr val="000000"/>
      </a:dk1>
      <a:lt1>
        <a:srgbClr val="FFFFFF"/>
      </a:lt1>
      <a:dk2>
        <a:srgbClr val="002E5F"/>
      </a:dk2>
      <a:lt2>
        <a:srgbClr val="F4F0E9"/>
      </a:lt2>
      <a:accent1>
        <a:srgbClr val="F5F0EA"/>
      </a:accent1>
      <a:accent2>
        <a:srgbClr val="F8AC4B"/>
      </a:accent2>
      <a:accent3>
        <a:srgbClr val="EB653E"/>
      </a:accent3>
      <a:accent4>
        <a:srgbClr val="E73B1D"/>
      </a:accent4>
      <a:accent5>
        <a:srgbClr val="F4F0E9"/>
      </a:accent5>
      <a:accent6>
        <a:srgbClr val="F4F0E9"/>
      </a:accent6>
      <a:hlink>
        <a:srgbClr val="013B6C"/>
      </a:hlink>
      <a:folHlink>
        <a:srgbClr val="6D76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2f0d98b-3e1b-45be-9fdb-9d87c6ee8eaf">
      <Terms xmlns="http://schemas.microsoft.com/office/infopath/2007/PartnerControls"/>
    </lcf76f155ced4ddcb4097134ff3c332f>
    <TaxCatchAll xmlns="531782a8-56d6-4c15-b386-1db1e4e2f53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20" ma:contentTypeDescription="Skapa ett nytt dokument." ma:contentTypeScope="" ma:versionID="540fe1470175b93733f8c6d4bcfbbb46">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b9b95cb6e834016211ecd553ef7a940f"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561072-3995-4DCB-9519-503DA9912D10}">
  <ds:schemaRefs>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531782a8-56d6-4c15-b386-1db1e4e2f53e"/>
    <ds:schemaRef ds:uri="92f0d98b-3e1b-45be-9fdb-9d87c6ee8eaf"/>
    <ds:schemaRef ds:uri="http://purl.org/dc/elements/1.1/"/>
  </ds:schemaRefs>
</ds:datastoreItem>
</file>

<file path=customXml/itemProps2.xml><?xml version="1.0" encoding="utf-8"?>
<ds:datastoreItem xmlns:ds="http://schemas.openxmlformats.org/officeDocument/2006/customXml" ds:itemID="{D6614FA8-1D74-46F7-82E2-F2E18711195C}">
  <ds:schemaRefs>
    <ds:schemaRef ds:uri="http://schemas.microsoft.com/sharepoint/v3/contenttype/forms"/>
  </ds:schemaRefs>
</ds:datastoreItem>
</file>

<file path=customXml/itemProps3.xml><?xml version="1.0" encoding="utf-8"?>
<ds:datastoreItem xmlns:ds="http://schemas.openxmlformats.org/officeDocument/2006/customXml" ds:itemID="{BF89EE3D-FE5A-490C-BF00-14BC888184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0d98b-3e1b-45be-9fdb-9d87c6ee8eaf"/>
    <ds:schemaRef ds:uri="531782a8-56d6-4c15-b386-1db1e4e2f5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TotalTime>
  <Words>181</Words>
  <Application>Microsoft Office PowerPoint</Application>
  <PresentationFormat>Bredbild</PresentationFormat>
  <Paragraphs>21</Paragraphs>
  <Slides>3</Slides>
  <Notes>2</Notes>
  <HiddenSlides>0</HiddenSlides>
  <MMClips>1</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vt:i4>
      </vt:variant>
    </vt:vector>
  </HeadingPairs>
  <TitlesOfParts>
    <vt:vector size="8" baseType="lpstr">
      <vt:lpstr>Arial</vt:lpstr>
      <vt:lpstr>Caecilia LT Std Roman</vt:lpstr>
      <vt:lpstr>Calibri</vt:lpstr>
      <vt:lpstr>Calibri Light (rubriker)</vt:lpstr>
      <vt:lpstr>Office-tema</vt:lpstr>
      <vt:lpstr>PowerPoint-presentation</vt:lpstr>
      <vt:lpstr>PowerPoint-presentation</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subject/>
  <dc:creator>Mina Karami</dc:creator>
  <cp:keywords/>
  <dc:description/>
  <cp:lastModifiedBy>Jenny Olander</cp:lastModifiedBy>
  <cp:revision>5</cp:revision>
  <dcterms:created xsi:type="dcterms:W3CDTF">2023-09-19T07:41:33Z</dcterms:created>
  <dcterms:modified xsi:type="dcterms:W3CDTF">2026-06-25T05:04:19Z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0x01010022F737DD6A4E8C4DAD2EC844A18F4A5F</vt:lpwstr>
  </property>
  <property fmtid="{D5CDD505-2E9C-101B-9397-08002B2CF9AE}" pid="3" name="MediaServiceImageTags">
    <vt:lpwstr/>
  </property>
</Properties>
</file>